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22"/>
  </p:notesMasterIdLst>
  <p:sldIdLst>
    <p:sldId id="256" r:id="rId2"/>
    <p:sldId id="259" r:id="rId3"/>
    <p:sldId id="260" r:id="rId4"/>
    <p:sldId id="265" r:id="rId5"/>
    <p:sldId id="257" r:id="rId6"/>
    <p:sldId id="258" r:id="rId7"/>
    <p:sldId id="262" r:id="rId8"/>
    <p:sldId id="261" r:id="rId9"/>
    <p:sldId id="269" r:id="rId10"/>
    <p:sldId id="270" r:id="rId11"/>
    <p:sldId id="273" r:id="rId12"/>
    <p:sldId id="282" r:id="rId13"/>
    <p:sldId id="287" r:id="rId14"/>
    <p:sldId id="288" r:id="rId15"/>
    <p:sldId id="289" r:id="rId16"/>
    <p:sldId id="280" r:id="rId17"/>
    <p:sldId id="283" r:id="rId18"/>
    <p:sldId id="284" r:id="rId19"/>
    <p:sldId id="285" r:id="rId20"/>
    <p:sldId id="286" r:id="rId21"/>
  </p:sldIdLst>
  <p:sldSz cx="9144000" cy="5143500" type="screen16x9"/>
  <p:notesSz cx="6858000" cy="9144000"/>
  <p:embeddedFontLst>
    <p:embeddedFont>
      <p:font typeface="Neucha" panose="020B0604020202020204" charset="0"/>
      <p:regular r:id="rId23"/>
    </p:embeddedFont>
    <p:embeddedFont>
      <p:font typeface="Damion" panose="020B0604020202020204" charset="0"/>
      <p:regular r:id="rId24"/>
    </p:embeddedFont>
    <p:embeddedFont>
      <p:font typeface="Cairo" panose="020B0604020202020204" charset="-78"/>
      <p:regular r:id="rId25"/>
      <p:bold r:id="rId26"/>
    </p:embeddedFont>
    <p:embeddedFont>
      <p:font typeface="Nunito Sans" panose="020B060402020202020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77C9D0C-556E-4CFD-A3E7-6F8878EAF72C}">
  <a:tblStyle styleId="{977C9D0C-556E-4CFD-A3E7-6F8878EAF72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75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9e7d68b94f_0_7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9e7d68b94f_0_7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a4839cc54e_2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a4839cc54e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a4839cc54e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a4839cc54e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9e7d68b94f_0_4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6" name="Google Shape;1416;g9e7d68b94f_0_4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a4839cc54e_1_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a4839cc54e_1_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a3b74431bd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a3b74431bd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a4839cc54e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a4839cc54e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a1cb3546f5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a1cb3546f5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a39f63698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a39f63698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9e7d68b94f_0_7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9e7d68b94f_0_7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a3b74431bd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a3b74431bd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9e7d68b94f_0_2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9e7d68b94f_0_2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692925" y="617325"/>
            <a:ext cx="3191700" cy="2804400"/>
          </a:xfrm>
          <a:prstGeom prst="rect">
            <a:avLst/>
          </a:prstGeom>
        </p:spPr>
        <p:txBody>
          <a:bodyPr spcFirstLastPara="1" wrap="square" lIns="91425" tIns="91425" rIns="91425" bIns="91425" anchor="b" anchorCtr="0">
            <a:noAutofit/>
          </a:bodyPr>
          <a:lstStyle>
            <a:lvl1pPr lvl="0" algn="l">
              <a:lnSpc>
                <a:spcPct val="80000"/>
              </a:lnSpc>
              <a:spcBef>
                <a:spcPts val="0"/>
              </a:spcBef>
              <a:spcAft>
                <a:spcPts val="0"/>
              </a:spcAft>
              <a:buSzPts val="5200"/>
              <a:buFont typeface="Damion"/>
              <a:buNone/>
              <a:defRPr sz="6300">
                <a:solidFill>
                  <a:schemeClr val="dk2"/>
                </a:solidFill>
                <a:latin typeface="Neucha"/>
                <a:ea typeface="Neucha"/>
                <a:cs typeface="Neucha"/>
                <a:sym typeface="Neucha"/>
              </a:defRPr>
            </a:lvl1pPr>
            <a:lvl2pPr lvl="1" algn="ctr">
              <a:spcBef>
                <a:spcPts val="0"/>
              </a:spcBef>
              <a:spcAft>
                <a:spcPts val="0"/>
              </a:spcAft>
              <a:buSzPts val="5200"/>
              <a:buFont typeface="Damion"/>
              <a:buNone/>
              <a:defRPr sz="5200">
                <a:latin typeface="Damion"/>
                <a:ea typeface="Damion"/>
                <a:cs typeface="Damion"/>
                <a:sym typeface="Damion"/>
              </a:defRPr>
            </a:lvl2pPr>
            <a:lvl3pPr lvl="2" algn="ctr">
              <a:spcBef>
                <a:spcPts val="0"/>
              </a:spcBef>
              <a:spcAft>
                <a:spcPts val="0"/>
              </a:spcAft>
              <a:buSzPts val="5200"/>
              <a:buFont typeface="Damion"/>
              <a:buNone/>
              <a:defRPr sz="5200">
                <a:latin typeface="Damion"/>
                <a:ea typeface="Damion"/>
                <a:cs typeface="Damion"/>
                <a:sym typeface="Damion"/>
              </a:defRPr>
            </a:lvl3pPr>
            <a:lvl4pPr lvl="3" algn="ctr">
              <a:spcBef>
                <a:spcPts val="0"/>
              </a:spcBef>
              <a:spcAft>
                <a:spcPts val="0"/>
              </a:spcAft>
              <a:buSzPts val="5200"/>
              <a:buFont typeface="Damion"/>
              <a:buNone/>
              <a:defRPr sz="5200">
                <a:latin typeface="Damion"/>
                <a:ea typeface="Damion"/>
                <a:cs typeface="Damion"/>
                <a:sym typeface="Damion"/>
              </a:defRPr>
            </a:lvl4pPr>
            <a:lvl5pPr lvl="4" algn="ctr">
              <a:spcBef>
                <a:spcPts val="0"/>
              </a:spcBef>
              <a:spcAft>
                <a:spcPts val="0"/>
              </a:spcAft>
              <a:buSzPts val="5200"/>
              <a:buFont typeface="Damion"/>
              <a:buNone/>
              <a:defRPr sz="5200">
                <a:latin typeface="Damion"/>
                <a:ea typeface="Damion"/>
                <a:cs typeface="Damion"/>
                <a:sym typeface="Damion"/>
              </a:defRPr>
            </a:lvl5pPr>
            <a:lvl6pPr lvl="5" algn="ctr">
              <a:spcBef>
                <a:spcPts val="0"/>
              </a:spcBef>
              <a:spcAft>
                <a:spcPts val="0"/>
              </a:spcAft>
              <a:buSzPts val="5200"/>
              <a:buFont typeface="Damion"/>
              <a:buNone/>
              <a:defRPr sz="5200">
                <a:latin typeface="Damion"/>
                <a:ea typeface="Damion"/>
                <a:cs typeface="Damion"/>
                <a:sym typeface="Damion"/>
              </a:defRPr>
            </a:lvl6pPr>
            <a:lvl7pPr lvl="6" algn="ctr">
              <a:spcBef>
                <a:spcPts val="0"/>
              </a:spcBef>
              <a:spcAft>
                <a:spcPts val="0"/>
              </a:spcAft>
              <a:buSzPts val="5200"/>
              <a:buFont typeface="Damion"/>
              <a:buNone/>
              <a:defRPr sz="5200">
                <a:latin typeface="Damion"/>
                <a:ea typeface="Damion"/>
                <a:cs typeface="Damion"/>
                <a:sym typeface="Damion"/>
              </a:defRPr>
            </a:lvl7pPr>
            <a:lvl8pPr lvl="7" algn="ctr">
              <a:spcBef>
                <a:spcPts val="0"/>
              </a:spcBef>
              <a:spcAft>
                <a:spcPts val="0"/>
              </a:spcAft>
              <a:buSzPts val="5200"/>
              <a:buFont typeface="Damion"/>
              <a:buNone/>
              <a:defRPr sz="5200">
                <a:latin typeface="Damion"/>
                <a:ea typeface="Damion"/>
                <a:cs typeface="Damion"/>
                <a:sym typeface="Damion"/>
              </a:defRPr>
            </a:lvl8pPr>
            <a:lvl9pPr lvl="8" algn="ctr">
              <a:spcBef>
                <a:spcPts val="0"/>
              </a:spcBef>
              <a:spcAft>
                <a:spcPts val="0"/>
              </a:spcAft>
              <a:buSzPts val="5200"/>
              <a:buFont typeface="Damion"/>
              <a:buNone/>
              <a:defRPr sz="5200">
                <a:latin typeface="Damion"/>
                <a:ea typeface="Damion"/>
                <a:cs typeface="Damion"/>
                <a:sym typeface="Damion"/>
              </a:defRPr>
            </a:lvl9pPr>
          </a:lstStyle>
          <a:p>
            <a:endParaRPr/>
          </a:p>
        </p:txBody>
      </p:sp>
      <p:sp>
        <p:nvSpPr>
          <p:cNvPr id="10" name="Google Shape;10;p2"/>
          <p:cNvSpPr txBox="1">
            <a:spLocks noGrp="1"/>
          </p:cNvSpPr>
          <p:nvPr>
            <p:ph type="subTitle" idx="1"/>
          </p:nvPr>
        </p:nvSpPr>
        <p:spPr>
          <a:xfrm>
            <a:off x="4692925" y="3421725"/>
            <a:ext cx="31917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Font typeface="Nunito Sans"/>
              <a:buNone/>
              <a:defRPr sz="2200" b="1">
                <a:solidFill>
                  <a:schemeClr val="accent1"/>
                </a:solidFill>
                <a:latin typeface="Cairo"/>
                <a:ea typeface="Cairo"/>
                <a:cs typeface="Cairo"/>
                <a:sym typeface="Cairo"/>
              </a:defRPr>
            </a:lvl1pPr>
            <a:lvl2pPr lvl="1" algn="ctr">
              <a:lnSpc>
                <a:spcPct val="100000"/>
              </a:lnSpc>
              <a:spcBef>
                <a:spcPts val="0"/>
              </a:spcBef>
              <a:spcAft>
                <a:spcPts val="0"/>
              </a:spcAft>
              <a:buSzPts val="2800"/>
              <a:buFont typeface="Nunito Sans"/>
              <a:buNone/>
              <a:defRPr sz="2800">
                <a:latin typeface="Nunito Sans"/>
                <a:ea typeface="Nunito Sans"/>
                <a:cs typeface="Nunito Sans"/>
                <a:sym typeface="Nunito Sans"/>
              </a:defRPr>
            </a:lvl2pPr>
            <a:lvl3pPr lvl="2" algn="ctr">
              <a:lnSpc>
                <a:spcPct val="100000"/>
              </a:lnSpc>
              <a:spcBef>
                <a:spcPts val="0"/>
              </a:spcBef>
              <a:spcAft>
                <a:spcPts val="0"/>
              </a:spcAft>
              <a:buSzPts val="2800"/>
              <a:buFont typeface="Nunito Sans"/>
              <a:buNone/>
              <a:defRPr sz="2800">
                <a:latin typeface="Nunito Sans"/>
                <a:ea typeface="Nunito Sans"/>
                <a:cs typeface="Nunito Sans"/>
                <a:sym typeface="Nunito Sans"/>
              </a:defRPr>
            </a:lvl3pPr>
            <a:lvl4pPr lvl="3" algn="ctr">
              <a:lnSpc>
                <a:spcPct val="100000"/>
              </a:lnSpc>
              <a:spcBef>
                <a:spcPts val="0"/>
              </a:spcBef>
              <a:spcAft>
                <a:spcPts val="0"/>
              </a:spcAft>
              <a:buSzPts val="2800"/>
              <a:buFont typeface="Nunito Sans"/>
              <a:buNone/>
              <a:defRPr sz="2800">
                <a:latin typeface="Nunito Sans"/>
                <a:ea typeface="Nunito Sans"/>
                <a:cs typeface="Nunito Sans"/>
                <a:sym typeface="Nunito Sans"/>
              </a:defRPr>
            </a:lvl4pPr>
            <a:lvl5pPr lvl="4" algn="ctr">
              <a:lnSpc>
                <a:spcPct val="100000"/>
              </a:lnSpc>
              <a:spcBef>
                <a:spcPts val="0"/>
              </a:spcBef>
              <a:spcAft>
                <a:spcPts val="0"/>
              </a:spcAft>
              <a:buSzPts val="2800"/>
              <a:buFont typeface="Nunito Sans"/>
              <a:buNone/>
              <a:defRPr sz="2800">
                <a:latin typeface="Nunito Sans"/>
                <a:ea typeface="Nunito Sans"/>
                <a:cs typeface="Nunito Sans"/>
                <a:sym typeface="Nunito Sans"/>
              </a:defRPr>
            </a:lvl5pPr>
            <a:lvl6pPr lvl="5" algn="ctr">
              <a:lnSpc>
                <a:spcPct val="100000"/>
              </a:lnSpc>
              <a:spcBef>
                <a:spcPts val="0"/>
              </a:spcBef>
              <a:spcAft>
                <a:spcPts val="0"/>
              </a:spcAft>
              <a:buSzPts val="2800"/>
              <a:buFont typeface="Nunito Sans"/>
              <a:buNone/>
              <a:defRPr sz="2800">
                <a:latin typeface="Nunito Sans"/>
                <a:ea typeface="Nunito Sans"/>
                <a:cs typeface="Nunito Sans"/>
                <a:sym typeface="Nunito Sans"/>
              </a:defRPr>
            </a:lvl6pPr>
            <a:lvl7pPr lvl="6" algn="ctr">
              <a:lnSpc>
                <a:spcPct val="100000"/>
              </a:lnSpc>
              <a:spcBef>
                <a:spcPts val="0"/>
              </a:spcBef>
              <a:spcAft>
                <a:spcPts val="0"/>
              </a:spcAft>
              <a:buSzPts val="2800"/>
              <a:buFont typeface="Nunito Sans"/>
              <a:buNone/>
              <a:defRPr sz="2800">
                <a:latin typeface="Nunito Sans"/>
                <a:ea typeface="Nunito Sans"/>
                <a:cs typeface="Nunito Sans"/>
                <a:sym typeface="Nunito Sans"/>
              </a:defRPr>
            </a:lvl7pPr>
            <a:lvl8pPr lvl="7" algn="ctr">
              <a:lnSpc>
                <a:spcPct val="100000"/>
              </a:lnSpc>
              <a:spcBef>
                <a:spcPts val="0"/>
              </a:spcBef>
              <a:spcAft>
                <a:spcPts val="0"/>
              </a:spcAft>
              <a:buSzPts val="2800"/>
              <a:buFont typeface="Nunito Sans"/>
              <a:buNone/>
              <a:defRPr sz="2800">
                <a:latin typeface="Nunito Sans"/>
                <a:ea typeface="Nunito Sans"/>
                <a:cs typeface="Nunito Sans"/>
                <a:sym typeface="Nunito Sans"/>
              </a:defRPr>
            </a:lvl8pPr>
            <a:lvl9pPr lvl="8" algn="ctr">
              <a:lnSpc>
                <a:spcPct val="100000"/>
              </a:lnSpc>
              <a:spcBef>
                <a:spcPts val="0"/>
              </a:spcBef>
              <a:spcAft>
                <a:spcPts val="0"/>
              </a:spcAft>
              <a:buSzPts val="2800"/>
              <a:buFont typeface="Nunito Sans"/>
              <a:buNone/>
              <a:defRPr sz="2800">
                <a:latin typeface="Nunito Sans"/>
                <a:ea typeface="Nunito Sans"/>
                <a:cs typeface="Nunito Sans"/>
                <a:sym typeface="Nunito Sans"/>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one column">
  <p:cSld name="CUSTOM_2_1">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311700" y="356016"/>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89" name="Google Shape;89;p17"/>
          <p:cNvSpPr txBox="1">
            <a:spLocks noGrp="1"/>
          </p:cNvSpPr>
          <p:nvPr>
            <p:ph type="subTitle" idx="1"/>
          </p:nvPr>
        </p:nvSpPr>
        <p:spPr>
          <a:xfrm>
            <a:off x="982375" y="2029475"/>
            <a:ext cx="2295300" cy="469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b="1">
                <a:solidFill>
                  <a:schemeClr val="accent1"/>
                </a:solidFill>
              </a:defRPr>
            </a:lvl1pPr>
            <a:lvl2pPr lvl="1" rtl="0">
              <a:spcBef>
                <a:spcPts val="1600"/>
              </a:spcBef>
              <a:spcAft>
                <a:spcPts val="0"/>
              </a:spcAft>
              <a:buNone/>
              <a:defRPr sz="2000" b="1">
                <a:solidFill>
                  <a:schemeClr val="accent1"/>
                </a:solidFill>
              </a:defRPr>
            </a:lvl2pPr>
            <a:lvl3pPr lvl="2" rtl="0">
              <a:spcBef>
                <a:spcPts val="1600"/>
              </a:spcBef>
              <a:spcAft>
                <a:spcPts val="0"/>
              </a:spcAft>
              <a:buNone/>
              <a:defRPr sz="2000" b="1">
                <a:solidFill>
                  <a:schemeClr val="accent1"/>
                </a:solidFill>
              </a:defRPr>
            </a:lvl3pPr>
            <a:lvl4pPr lvl="3" rtl="0">
              <a:spcBef>
                <a:spcPts val="1600"/>
              </a:spcBef>
              <a:spcAft>
                <a:spcPts val="0"/>
              </a:spcAft>
              <a:buNone/>
              <a:defRPr sz="2000" b="1">
                <a:solidFill>
                  <a:schemeClr val="accent1"/>
                </a:solidFill>
              </a:defRPr>
            </a:lvl4pPr>
            <a:lvl5pPr lvl="4" rtl="0">
              <a:spcBef>
                <a:spcPts val="1600"/>
              </a:spcBef>
              <a:spcAft>
                <a:spcPts val="0"/>
              </a:spcAft>
              <a:buNone/>
              <a:defRPr sz="2000" b="1">
                <a:solidFill>
                  <a:schemeClr val="accent1"/>
                </a:solidFill>
              </a:defRPr>
            </a:lvl5pPr>
            <a:lvl6pPr lvl="5" rtl="0">
              <a:spcBef>
                <a:spcPts val="1600"/>
              </a:spcBef>
              <a:spcAft>
                <a:spcPts val="0"/>
              </a:spcAft>
              <a:buNone/>
              <a:defRPr sz="2000" b="1">
                <a:solidFill>
                  <a:schemeClr val="accent1"/>
                </a:solidFill>
              </a:defRPr>
            </a:lvl6pPr>
            <a:lvl7pPr lvl="6" rtl="0">
              <a:spcBef>
                <a:spcPts val="1600"/>
              </a:spcBef>
              <a:spcAft>
                <a:spcPts val="0"/>
              </a:spcAft>
              <a:buNone/>
              <a:defRPr sz="2000" b="1">
                <a:solidFill>
                  <a:schemeClr val="accent1"/>
                </a:solidFill>
              </a:defRPr>
            </a:lvl7pPr>
            <a:lvl8pPr lvl="7" rtl="0">
              <a:spcBef>
                <a:spcPts val="1600"/>
              </a:spcBef>
              <a:spcAft>
                <a:spcPts val="0"/>
              </a:spcAft>
              <a:buNone/>
              <a:defRPr sz="2000" b="1">
                <a:solidFill>
                  <a:schemeClr val="accent1"/>
                </a:solidFill>
              </a:defRPr>
            </a:lvl8pPr>
            <a:lvl9pPr lvl="8" rtl="0">
              <a:spcBef>
                <a:spcPts val="1600"/>
              </a:spcBef>
              <a:spcAft>
                <a:spcPts val="1600"/>
              </a:spcAft>
              <a:buNone/>
              <a:defRPr sz="2000" b="1">
                <a:solidFill>
                  <a:schemeClr val="accent1"/>
                </a:solidFill>
              </a:defRPr>
            </a:lvl9pPr>
          </a:lstStyle>
          <a:p>
            <a:endParaRPr/>
          </a:p>
        </p:txBody>
      </p:sp>
      <p:sp>
        <p:nvSpPr>
          <p:cNvPr id="90" name="Google Shape;90;p17"/>
          <p:cNvSpPr txBox="1">
            <a:spLocks noGrp="1"/>
          </p:cNvSpPr>
          <p:nvPr>
            <p:ph type="subTitle" idx="2"/>
          </p:nvPr>
        </p:nvSpPr>
        <p:spPr>
          <a:xfrm>
            <a:off x="982423" y="2338556"/>
            <a:ext cx="2295300" cy="11673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one column 2">
  <p:cSld name="TITLE_AND_BODY_3">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19"/>
          <p:cNvSpPr txBox="1">
            <a:spLocks noGrp="1"/>
          </p:cNvSpPr>
          <p:nvPr>
            <p:ph type="title"/>
          </p:nvPr>
        </p:nvSpPr>
        <p:spPr>
          <a:xfrm>
            <a:off x="713225" y="356016"/>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7" name="Google Shape;107;p19"/>
          <p:cNvSpPr txBox="1">
            <a:spLocks noGrp="1"/>
          </p:cNvSpPr>
          <p:nvPr>
            <p:ph type="subTitle" idx="1"/>
          </p:nvPr>
        </p:nvSpPr>
        <p:spPr>
          <a:xfrm>
            <a:off x="4210275" y="1566575"/>
            <a:ext cx="3894600" cy="268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00004B"/>
                </a:solidFill>
              </a:defRPr>
            </a:lvl1pPr>
            <a:lvl2pPr lvl="1" rtl="0">
              <a:spcBef>
                <a:spcPts val="1600"/>
              </a:spcBef>
              <a:spcAft>
                <a:spcPts val="0"/>
              </a:spcAft>
              <a:buNone/>
              <a:defRPr sz="1600">
                <a:solidFill>
                  <a:srgbClr val="00004B"/>
                </a:solidFill>
              </a:defRPr>
            </a:lvl2pPr>
            <a:lvl3pPr lvl="2" rtl="0">
              <a:spcBef>
                <a:spcPts val="1600"/>
              </a:spcBef>
              <a:spcAft>
                <a:spcPts val="0"/>
              </a:spcAft>
              <a:buNone/>
              <a:defRPr sz="1600">
                <a:solidFill>
                  <a:srgbClr val="00004B"/>
                </a:solidFill>
              </a:defRPr>
            </a:lvl3pPr>
            <a:lvl4pPr lvl="3" rtl="0">
              <a:spcBef>
                <a:spcPts val="1600"/>
              </a:spcBef>
              <a:spcAft>
                <a:spcPts val="0"/>
              </a:spcAft>
              <a:buNone/>
              <a:defRPr sz="1600">
                <a:solidFill>
                  <a:srgbClr val="00004B"/>
                </a:solidFill>
              </a:defRPr>
            </a:lvl4pPr>
            <a:lvl5pPr lvl="4" rtl="0">
              <a:spcBef>
                <a:spcPts val="1600"/>
              </a:spcBef>
              <a:spcAft>
                <a:spcPts val="0"/>
              </a:spcAft>
              <a:buNone/>
              <a:defRPr sz="1600">
                <a:solidFill>
                  <a:srgbClr val="00004B"/>
                </a:solidFill>
              </a:defRPr>
            </a:lvl5pPr>
            <a:lvl6pPr lvl="5" rtl="0">
              <a:spcBef>
                <a:spcPts val="1600"/>
              </a:spcBef>
              <a:spcAft>
                <a:spcPts val="0"/>
              </a:spcAft>
              <a:buNone/>
              <a:defRPr sz="1600">
                <a:solidFill>
                  <a:srgbClr val="00004B"/>
                </a:solidFill>
              </a:defRPr>
            </a:lvl6pPr>
            <a:lvl7pPr lvl="6" rtl="0">
              <a:spcBef>
                <a:spcPts val="1600"/>
              </a:spcBef>
              <a:spcAft>
                <a:spcPts val="0"/>
              </a:spcAft>
              <a:buNone/>
              <a:defRPr sz="1600">
                <a:solidFill>
                  <a:srgbClr val="00004B"/>
                </a:solidFill>
              </a:defRPr>
            </a:lvl7pPr>
            <a:lvl8pPr lvl="7" rtl="0">
              <a:spcBef>
                <a:spcPts val="1600"/>
              </a:spcBef>
              <a:spcAft>
                <a:spcPts val="0"/>
              </a:spcAft>
              <a:buNone/>
              <a:defRPr sz="1600">
                <a:solidFill>
                  <a:srgbClr val="00004B"/>
                </a:solidFill>
              </a:defRPr>
            </a:lvl8pPr>
            <a:lvl9pPr lvl="8" rtl="0">
              <a:spcBef>
                <a:spcPts val="1600"/>
              </a:spcBef>
              <a:spcAft>
                <a:spcPts val="1600"/>
              </a:spcAft>
              <a:buNone/>
              <a:defRPr sz="1600">
                <a:solidFill>
                  <a:srgbClr val="00004B"/>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text">
  <p:cSld name="TITLE_ONLY_1_1">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xfrm>
            <a:off x="630819" y="1350150"/>
            <a:ext cx="3880200" cy="2443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4600"/>
            </a:lvl1pPr>
            <a:lvl2pPr lvl="1" algn="l" rtl="0">
              <a:spcBef>
                <a:spcPts val="0"/>
              </a:spcBef>
              <a:spcAft>
                <a:spcPts val="0"/>
              </a:spcAft>
              <a:buSzPts val="3000"/>
              <a:buNone/>
              <a:defRPr/>
            </a:lvl2pPr>
            <a:lvl3pPr lvl="2" algn="l" rtl="0">
              <a:spcBef>
                <a:spcPts val="0"/>
              </a:spcBef>
              <a:spcAft>
                <a:spcPts val="0"/>
              </a:spcAft>
              <a:buSzPts val="3000"/>
              <a:buNone/>
              <a:defRPr/>
            </a:lvl3pPr>
            <a:lvl4pPr lvl="3" algn="l" rtl="0">
              <a:spcBef>
                <a:spcPts val="0"/>
              </a:spcBef>
              <a:spcAft>
                <a:spcPts val="0"/>
              </a:spcAft>
              <a:buSzPts val="3000"/>
              <a:buNone/>
              <a:defRPr/>
            </a:lvl4pPr>
            <a:lvl5pPr lvl="4" algn="l" rtl="0">
              <a:spcBef>
                <a:spcPts val="0"/>
              </a:spcBef>
              <a:spcAft>
                <a:spcPts val="0"/>
              </a:spcAft>
              <a:buSzPts val="3000"/>
              <a:buNone/>
              <a:defRPr/>
            </a:lvl5pPr>
            <a:lvl6pPr lvl="5" algn="l" rtl="0">
              <a:spcBef>
                <a:spcPts val="0"/>
              </a:spcBef>
              <a:spcAft>
                <a:spcPts val="0"/>
              </a:spcAft>
              <a:buSzPts val="3000"/>
              <a:buNone/>
              <a:defRPr/>
            </a:lvl6pPr>
            <a:lvl7pPr lvl="6" algn="l" rtl="0">
              <a:spcBef>
                <a:spcPts val="0"/>
              </a:spcBef>
              <a:spcAft>
                <a:spcPts val="0"/>
              </a:spcAft>
              <a:buSzPts val="3000"/>
              <a:buNone/>
              <a:defRPr/>
            </a:lvl7pPr>
            <a:lvl8pPr lvl="7" algn="l" rtl="0">
              <a:spcBef>
                <a:spcPts val="0"/>
              </a:spcBef>
              <a:spcAft>
                <a:spcPts val="0"/>
              </a:spcAft>
              <a:buSzPts val="3000"/>
              <a:buNone/>
              <a:defRPr/>
            </a:lvl8pPr>
            <a:lvl9pPr lvl="8" algn="l" rtl="0">
              <a:spcBef>
                <a:spcPts val="0"/>
              </a:spcBef>
              <a:spcAft>
                <a:spcPts val="0"/>
              </a:spcAft>
              <a:buSzPts val="30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one column 3">
  <p:cSld name="TITLE_AND_BODY_3_1">
    <p:bg>
      <p:bgPr>
        <a:blipFill>
          <a:blip r:embed="rId2">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3"/>
          <p:cNvSpPr txBox="1">
            <a:spLocks noGrp="1"/>
          </p:cNvSpPr>
          <p:nvPr>
            <p:ph type="title"/>
          </p:nvPr>
        </p:nvSpPr>
        <p:spPr>
          <a:xfrm>
            <a:off x="713225" y="356016"/>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8" name="Google Shape;118;p23"/>
          <p:cNvSpPr txBox="1">
            <a:spLocks noGrp="1"/>
          </p:cNvSpPr>
          <p:nvPr>
            <p:ph type="subTitle" idx="1"/>
          </p:nvPr>
        </p:nvSpPr>
        <p:spPr>
          <a:xfrm>
            <a:off x="5016575" y="1969025"/>
            <a:ext cx="2693100" cy="1568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lvl1pPr>
            <a:lvl2pPr lvl="1" rtl="0">
              <a:spcBef>
                <a:spcPts val="1600"/>
              </a:spcBef>
              <a:spcAft>
                <a:spcPts val="0"/>
              </a:spcAft>
              <a:buNone/>
              <a:defRPr sz="1800"/>
            </a:lvl2pPr>
            <a:lvl3pPr lvl="2" rtl="0">
              <a:spcBef>
                <a:spcPts val="1600"/>
              </a:spcBef>
              <a:spcAft>
                <a:spcPts val="0"/>
              </a:spcAft>
              <a:buNone/>
              <a:defRPr sz="1800"/>
            </a:lvl3pPr>
            <a:lvl4pPr lvl="3" rtl="0">
              <a:spcBef>
                <a:spcPts val="1600"/>
              </a:spcBef>
              <a:spcAft>
                <a:spcPts val="0"/>
              </a:spcAft>
              <a:buNone/>
              <a:defRPr sz="1800"/>
            </a:lvl4pPr>
            <a:lvl5pPr lvl="4" rtl="0">
              <a:spcBef>
                <a:spcPts val="1600"/>
              </a:spcBef>
              <a:spcAft>
                <a:spcPts val="0"/>
              </a:spcAft>
              <a:buNone/>
              <a:defRPr sz="1800"/>
            </a:lvl5pPr>
            <a:lvl6pPr lvl="5" rtl="0">
              <a:spcBef>
                <a:spcPts val="1600"/>
              </a:spcBef>
              <a:spcAft>
                <a:spcPts val="0"/>
              </a:spcAft>
              <a:buNone/>
              <a:defRPr sz="1800"/>
            </a:lvl6pPr>
            <a:lvl7pPr lvl="6" rtl="0">
              <a:spcBef>
                <a:spcPts val="1600"/>
              </a:spcBef>
              <a:spcAft>
                <a:spcPts val="0"/>
              </a:spcAft>
              <a:buNone/>
              <a:defRPr sz="1800"/>
            </a:lvl7pPr>
            <a:lvl8pPr lvl="7" rtl="0">
              <a:spcBef>
                <a:spcPts val="1600"/>
              </a:spcBef>
              <a:spcAft>
                <a:spcPts val="0"/>
              </a:spcAft>
              <a:buNone/>
              <a:defRPr sz="1800"/>
            </a:lvl8pPr>
            <a:lvl9pPr lvl="8" rtl="0">
              <a:spcBef>
                <a:spcPts val="1600"/>
              </a:spcBef>
              <a:spcAft>
                <a:spcPts val="1600"/>
              </a:spcAft>
              <a:buNone/>
              <a:defRPr sz="1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one column 4">
  <p:cSld name="TITLE_AND_BODY_3_1_1">
    <p:bg>
      <p:bgPr>
        <a:blipFill>
          <a:blip r:embed="rId2">
            <a:alphaModFix/>
          </a:blip>
          <a:stretch>
            <a:fillRect/>
          </a:stretch>
        </a:blipFill>
        <a:effectLst/>
      </p:bgPr>
    </p:bg>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a:off x="713225" y="356016"/>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1" name="Google Shape;121;p24"/>
          <p:cNvSpPr txBox="1">
            <a:spLocks noGrp="1"/>
          </p:cNvSpPr>
          <p:nvPr>
            <p:ph type="subTitle" idx="1"/>
          </p:nvPr>
        </p:nvSpPr>
        <p:spPr>
          <a:xfrm>
            <a:off x="1265650" y="2207475"/>
            <a:ext cx="2647800" cy="1297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lvl1pPr>
            <a:lvl2pPr lvl="1" rtl="0">
              <a:spcBef>
                <a:spcPts val="1600"/>
              </a:spcBef>
              <a:spcAft>
                <a:spcPts val="0"/>
              </a:spcAft>
              <a:buNone/>
              <a:defRPr sz="1800"/>
            </a:lvl2pPr>
            <a:lvl3pPr lvl="2" rtl="0">
              <a:spcBef>
                <a:spcPts val="1600"/>
              </a:spcBef>
              <a:spcAft>
                <a:spcPts val="0"/>
              </a:spcAft>
              <a:buNone/>
              <a:defRPr sz="1800"/>
            </a:lvl3pPr>
            <a:lvl4pPr lvl="3" rtl="0">
              <a:spcBef>
                <a:spcPts val="1600"/>
              </a:spcBef>
              <a:spcAft>
                <a:spcPts val="0"/>
              </a:spcAft>
              <a:buNone/>
              <a:defRPr sz="1800"/>
            </a:lvl4pPr>
            <a:lvl5pPr lvl="4" rtl="0">
              <a:spcBef>
                <a:spcPts val="1600"/>
              </a:spcBef>
              <a:spcAft>
                <a:spcPts val="0"/>
              </a:spcAft>
              <a:buNone/>
              <a:defRPr sz="1800"/>
            </a:lvl5pPr>
            <a:lvl6pPr lvl="5" rtl="0">
              <a:spcBef>
                <a:spcPts val="1600"/>
              </a:spcBef>
              <a:spcAft>
                <a:spcPts val="0"/>
              </a:spcAft>
              <a:buNone/>
              <a:defRPr sz="1800"/>
            </a:lvl6pPr>
            <a:lvl7pPr lvl="6" rtl="0">
              <a:spcBef>
                <a:spcPts val="1600"/>
              </a:spcBef>
              <a:spcAft>
                <a:spcPts val="0"/>
              </a:spcAft>
              <a:buNone/>
              <a:defRPr sz="1800"/>
            </a:lvl7pPr>
            <a:lvl8pPr lvl="7" rtl="0">
              <a:spcBef>
                <a:spcPts val="1600"/>
              </a:spcBef>
              <a:spcAft>
                <a:spcPts val="0"/>
              </a:spcAft>
              <a:buNone/>
              <a:defRPr sz="1800"/>
            </a:lvl8pPr>
            <a:lvl9pPr lvl="8" rtl="0">
              <a:spcBef>
                <a:spcPts val="1600"/>
              </a:spcBef>
              <a:spcAft>
                <a:spcPts val="1600"/>
              </a:spcAft>
              <a:buNone/>
              <a:defRPr sz="18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text 2">
  <p:cSld name="TITLE_ONLY_1_1_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5"/>
          <p:cNvSpPr txBox="1">
            <a:spLocks noGrp="1"/>
          </p:cNvSpPr>
          <p:nvPr>
            <p:ph type="title"/>
          </p:nvPr>
        </p:nvSpPr>
        <p:spPr>
          <a:xfrm>
            <a:off x="4355050" y="1567513"/>
            <a:ext cx="4031700" cy="2008500"/>
          </a:xfrm>
          <a:prstGeom prst="rect">
            <a:avLst/>
          </a:prstGeom>
        </p:spPr>
        <p:txBody>
          <a:bodyPr spcFirstLastPara="1" wrap="square" lIns="91425" tIns="91425" rIns="91425" bIns="91425" anchor="t" anchorCtr="0">
            <a:noAutofit/>
          </a:bodyPr>
          <a:lstStyle>
            <a:lvl1pPr lvl="0" algn="r" rtl="0">
              <a:lnSpc>
                <a:spcPct val="80000"/>
              </a:lnSpc>
              <a:spcBef>
                <a:spcPts val="0"/>
              </a:spcBef>
              <a:spcAft>
                <a:spcPts val="0"/>
              </a:spcAft>
              <a:buSzPts val="3000"/>
              <a:buNone/>
              <a:defRPr sz="8100"/>
            </a:lvl1pPr>
            <a:lvl2pPr lvl="1" algn="l" rtl="0">
              <a:spcBef>
                <a:spcPts val="0"/>
              </a:spcBef>
              <a:spcAft>
                <a:spcPts val="0"/>
              </a:spcAft>
              <a:buSzPts val="3000"/>
              <a:buNone/>
              <a:defRPr/>
            </a:lvl2pPr>
            <a:lvl3pPr lvl="2" algn="l" rtl="0">
              <a:spcBef>
                <a:spcPts val="0"/>
              </a:spcBef>
              <a:spcAft>
                <a:spcPts val="0"/>
              </a:spcAft>
              <a:buSzPts val="3000"/>
              <a:buNone/>
              <a:defRPr/>
            </a:lvl3pPr>
            <a:lvl4pPr lvl="3" algn="l" rtl="0">
              <a:spcBef>
                <a:spcPts val="0"/>
              </a:spcBef>
              <a:spcAft>
                <a:spcPts val="0"/>
              </a:spcAft>
              <a:buSzPts val="3000"/>
              <a:buNone/>
              <a:defRPr/>
            </a:lvl4pPr>
            <a:lvl5pPr lvl="4" algn="l" rtl="0">
              <a:spcBef>
                <a:spcPts val="0"/>
              </a:spcBef>
              <a:spcAft>
                <a:spcPts val="0"/>
              </a:spcAft>
              <a:buSzPts val="3000"/>
              <a:buNone/>
              <a:defRPr/>
            </a:lvl5pPr>
            <a:lvl6pPr lvl="5" algn="l" rtl="0">
              <a:spcBef>
                <a:spcPts val="0"/>
              </a:spcBef>
              <a:spcAft>
                <a:spcPts val="0"/>
              </a:spcAft>
              <a:buSzPts val="3000"/>
              <a:buNone/>
              <a:defRPr/>
            </a:lvl6pPr>
            <a:lvl7pPr lvl="6" algn="l" rtl="0">
              <a:spcBef>
                <a:spcPts val="0"/>
              </a:spcBef>
              <a:spcAft>
                <a:spcPts val="0"/>
              </a:spcAft>
              <a:buSzPts val="3000"/>
              <a:buNone/>
              <a:defRPr/>
            </a:lvl7pPr>
            <a:lvl8pPr lvl="7" algn="l" rtl="0">
              <a:spcBef>
                <a:spcPts val="0"/>
              </a:spcBef>
              <a:spcAft>
                <a:spcPts val="0"/>
              </a:spcAft>
              <a:buSzPts val="3000"/>
              <a:buNone/>
              <a:defRPr/>
            </a:lvl8pPr>
            <a:lvl9pPr lvl="8" algn="l" rtl="0">
              <a:spcBef>
                <a:spcPts val="0"/>
              </a:spcBef>
              <a:spcAft>
                <a:spcPts val="0"/>
              </a:spcAft>
              <a:buSzPts val="30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2">
  <p:cSld name="CAPTION_ONLY_1">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6"/>
          <p:cNvSpPr txBox="1">
            <a:spLocks noGrp="1"/>
          </p:cNvSpPr>
          <p:nvPr>
            <p:ph type="body" idx="1"/>
          </p:nvPr>
        </p:nvSpPr>
        <p:spPr>
          <a:xfrm>
            <a:off x="2625450" y="2877750"/>
            <a:ext cx="3893100" cy="950700"/>
          </a:xfrm>
          <a:prstGeom prst="rect">
            <a:avLst/>
          </a:prstGeom>
        </p:spPr>
        <p:txBody>
          <a:bodyPr spcFirstLastPara="1" wrap="square" lIns="91425" tIns="91425" rIns="91425" bIns="91425" anchor="ctr" anchorCtr="0">
            <a:noAutofit/>
          </a:bodyPr>
          <a:lstStyle>
            <a:lvl1pPr marL="457200" lvl="0" indent="-228600" algn="ctr" rtl="0">
              <a:lnSpc>
                <a:spcPct val="100000"/>
              </a:lnSpc>
              <a:spcBef>
                <a:spcPts val="0"/>
              </a:spcBef>
              <a:spcAft>
                <a:spcPts val="0"/>
              </a:spcAft>
              <a:buSzPts val="1800"/>
              <a:buNone/>
              <a:defRPr/>
            </a:lvl1pPr>
          </a:lstStyle>
          <a:p>
            <a:endParaRPr/>
          </a:p>
        </p:txBody>
      </p:sp>
      <p:sp>
        <p:nvSpPr>
          <p:cNvPr id="126" name="Google Shape;126;p26"/>
          <p:cNvSpPr txBox="1">
            <a:spLocks noGrp="1"/>
          </p:cNvSpPr>
          <p:nvPr>
            <p:ph type="title"/>
          </p:nvPr>
        </p:nvSpPr>
        <p:spPr>
          <a:xfrm>
            <a:off x="2625450" y="1196725"/>
            <a:ext cx="3893100" cy="1546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11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7">
    <p:bg>
      <p:bgPr>
        <a:blipFill>
          <a:blip r:embed="rId2">
            <a:alphaModFix/>
          </a:blip>
          <a:stretch>
            <a:fillRect/>
          </a:stretch>
        </a:blip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2">
  <p:cSld name="CUSTOM_7_1">
    <p:bg>
      <p:bgPr>
        <a:blipFill>
          <a:blip r:embed="rId2">
            <a:alphaModFix/>
          </a:blip>
          <a:stretch>
            <a:fillRect/>
          </a:stretch>
        </a:blipFill>
        <a:effectLst/>
      </p:bgPr>
    </p:bg>
    <p:spTree>
      <p:nvGrpSpPr>
        <p:cNvPr id="1" name="Shape 128"/>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3">
  <p:cSld name="CUSTOM_7_1_1">
    <p:bg>
      <p:bgPr>
        <a:blipFill>
          <a:blip r:embed="rId2">
            <a:alphaModFix/>
          </a:blip>
          <a:stretch>
            <a:fillRect/>
          </a:stretch>
        </a:blipFill>
        <a:effectLst/>
      </p:bgPr>
    </p:bg>
    <p:spTree>
      <p:nvGrpSpPr>
        <p:cNvPr id="1" name="Shape 12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2803650" y="2150850"/>
            <a:ext cx="35367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7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3981750" y="1137150"/>
            <a:ext cx="1180500" cy="101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 name="Google Shape;14;p3"/>
          <p:cNvSpPr txBox="1">
            <a:spLocks noGrp="1"/>
          </p:cNvSpPr>
          <p:nvPr>
            <p:ph type="subTitle" idx="1"/>
          </p:nvPr>
        </p:nvSpPr>
        <p:spPr>
          <a:xfrm>
            <a:off x="2803600" y="3154425"/>
            <a:ext cx="3536700" cy="731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4">
  <p:cSld name="CUSTOM_7_1_1_1">
    <p:bg>
      <p:bgPr>
        <a:blipFill>
          <a:blip r:embed="rId2">
            <a:alphaModFix/>
          </a:blip>
          <a:stretch>
            <a:fillRect/>
          </a:stretch>
        </a:blipFill>
        <a:effectLst/>
      </p:bgPr>
    </p:bg>
    <p:spTree>
      <p:nvGrpSpPr>
        <p:cNvPr id="1" name="Shape 13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13225" y="35207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7" name="Google Shape;17;p4"/>
          <p:cNvSpPr txBox="1">
            <a:spLocks noGrp="1"/>
          </p:cNvSpPr>
          <p:nvPr>
            <p:ph type="body" idx="1"/>
          </p:nvPr>
        </p:nvSpPr>
        <p:spPr>
          <a:xfrm>
            <a:off x="718650" y="1111058"/>
            <a:ext cx="7706700" cy="3615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AutoNum type="arabicPeriod"/>
              <a:defRPr sz="1200"/>
            </a:lvl1pPr>
            <a:lvl2pPr marL="914400" lvl="1" indent="-304800" rtl="0">
              <a:spcBef>
                <a:spcPts val="1600"/>
              </a:spcBef>
              <a:spcAft>
                <a:spcPts val="0"/>
              </a:spcAft>
              <a:buSzPts val="1200"/>
              <a:buFont typeface="Roboto Condensed Light"/>
              <a:buAutoNum type="alphaLcPeriod"/>
              <a:defRPr sz="1200"/>
            </a:lvl2pPr>
            <a:lvl3pPr marL="1371600" lvl="2" indent="-304800" rtl="0">
              <a:spcBef>
                <a:spcPts val="1600"/>
              </a:spcBef>
              <a:spcAft>
                <a:spcPts val="0"/>
              </a:spcAft>
              <a:buSzPts val="1200"/>
              <a:buFont typeface="Roboto Condensed Light"/>
              <a:buAutoNum type="romanLcPeriod"/>
              <a:defRPr sz="1200"/>
            </a:lvl3pPr>
            <a:lvl4pPr marL="1828800" lvl="3" indent="-304800" rtl="0">
              <a:spcBef>
                <a:spcPts val="1600"/>
              </a:spcBef>
              <a:spcAft>
                <a:spcPts val="0"/>
              </a:spcAft>
              <a:buSzPts val="1200"/>
              <a:buFont typeface="Roboto Condensed Light"/>
              <a:buAutoNum type="arabicPeriod"/>
              <a:defRPr sz="1200"/>
            </a:lvl4pPr>
            <a:lvl5pPr marL="2286000" lvl="4" indent="-304800" rtl="0">
              <a:spcBef>
                <a:spcPts val="1600"/>
              </a:spcBef>
              <a:spcAft>
                <a:spcPts val="0"/>
              </a:spcAft>
              <a:buSzPts val="1200"/>
              <a:buFont typeface="Roboto Condensed Light"/>
              <a:buAutoNum type="alphaLcPeriod"/>
              <a:defRPr sz="1200"/>
            </a:lvl5pPr>
            <a:lvl6pPr marL="2743200" lvl="5" indent="-304800" rtl="0">
              <a:spcBef>
                <a:spcPts val="1600"/>
              </a:spcBef>
              <a:spcAft>
                <a:spcPts val="0"/>
              </a:spcAft>
              <a:buSzPts val="1200"/>
              <a:buFont typeface="Roboto Condensed Light"/>
              <a:buAutoNum type="romanLcPeriod"/>
              <a:defRPr sz="1200"/>
            </a:lvl6pPr>
            <a:lvl7pPr marL="3200400" lvl="6" indent="-304800" rtl="0">
              <a:spcBef>
                <a:spcPts val="1600"/>
              </a:spcBef>
              <a:spcAft>
                <a:spcPts val="0"/>
              </a:spcAft>
              <a:buSzPts val="1200"/>
              <a:buFont typeface="Roboto Condensed Light"/>
              <a:buAutoNum type="arabicPeriod"/>
              <a:defRPr sz="1200"/>
            </a:lvl7pPr>
            <a:lvl8pPr marL="3657600" lvl="7" indent="-304800" rtl="0">
              <a:spcBef>
                <a:spcPts val="1600"/>
              </a:spcBef>
              <a:spcAft>
                <a:spcPts val="0"/>
              </a:spcAft>
              <a:buSzPts val="1200"/>
              <a:buFont typeface="Roboto Condensed Light"/>
              <a:buAutoNum type="alphaLcPeriod"/>
              <a:defRPr sz="1200"/>
            </a:lvl8pPr>
            <a:lvl9pPr marL="4114800" lvl="8" indent="-304800" rtl="0">
              <a:spcBef>
                <a:spcPts val="1600"/>
              </a:spcBef>
              <a:spcAft>
                <a:spcPts val="1600"/>
              </a:spcAft>
              <a:buSzPts val="1200"/>
              <a:buFont typeface="Roboto Condensed Light"/>
              <a:buAutoNum type="romanLcPeriod"/>
              <a:defRPr sz="1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726100" y="356016"/>
            <a:ext cx="7692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800"/>
              <a:buNone/>
              <a:defRPr>
                <a:solidFill>
                  <a:schemeClr val="dk2"/>
                </a:solidFill>
              </a:defRPr>
            </a:lvl1pPr>
            <a:lvl2pPr lvl="1" algn="ctr" rtl="0">
              <a:spcBef>
                <a:spcPts val="0"/>
              </a:spcBef>
              <a:spcAft>
                <a:spcPts val="0"/>
              </a:spcAft>
              <a:buClr>
                <a:schemeClr val="dk2"/>
              </a:buClr>
              <a:buSzPts val="2800"/>
              <a:buNone/>
              <a:defRPr sz="2800">
                <a:solidFill>
                  <a:schemeClr val="dk2"/>
                </a:solidFill>
              </a:defRPr>
            </a:lvl2pPr>
            <a:lvl3pPr lvl="2" algn="ctr" rtl="0">
              <a:spcBef>
                <a:spcPts val="0"/>
              </a:spcBef>
              <a:spcAft>
                <a:spcPts val="0"/>
              </a:spcAft>
              <a:buClr>
                <a:schemeClr val="dk2"/>
              </a:buClr>
              <a:buSzPts val="2800"/>
              <a:buNone/>
              <a:defRPr sz="2800">
                <a:solidFill>
                  <a:schemeClr val="dk2"/>
                </a:solidFill>
              </a:defRPr>
            </a:lvl3pPr>
            <a:lvl4pPr lvl="3" algn="ctr" rtl="0">
              <a:spcBef>
                <a:spcPts val="0"/>
              </a:spcBef>
              <a:spcAft>
                <a:spcPts val="0"/>
              </a:spcAft>
              <a:buClr>
                <a:schemeClr val="dk2"/>
              </a:buClr>
              <a:buSzPts val="2800"/>
              <a:buNone/>
              <a:defRPr sz="2800">
                <a:solidFill>
                  <a:schemeClr val="dk2"/>
                </a:solidFill>
              </a:defRPr>
            </a:lvl4pPr>
            <a:lvl5pPr lvl="4" algn="ctr" rtl="0">
              <a:spcBef>
                <a:spcPts val="0"/>
              </a:spcBef>
              <a:spcAft>
                <a:spcPts val="0"/>
              </a:spcAft>
              <a:buClr>
                <a:schemeClr val="dk2"/>
              </a:buClr>
              <a:buSzPts val="2800"/>
              <a:buNone/>
              <a:defRPr sz="2800">
                <a:solidFill>
                  <a:schemeClr val="dk2"/>
                </a:solidFill>
              </a:defRPr>
            </a:lvl5pPr>
            <a:lvl6pPr lvl="5" algn="ctr" rtl="0">
              <a:spcBef>
                <a:spcPts val="0"/>
              </a:spcBef>
              <a:spcAft>
                <a:spcPts val="0"/>
              </a:spcAft>
              <a:buClr>
                <a:schemeClr val="dk2"/>
              </a:buClr>
              <a:buSzPts val="2800"/>
              <a:buNone/>
              <a:defRPr sz="2800">
                <a:solidFill>
                  <a:schemeClr val="dk2"/>
                </a:solidFill>
              </a:defRPr>
            </a:lvl6pPr>
            <a:lvl7pPr lvl="6" algn="ctr" rtl="0">
              <a:spcBef>
                <a:spcPts val="0"/>
              </a:spcBef>
              <a:spcAft>
                <a:spcPts val="0"/>
              </a:spcAft>
              <a:buClr>
                <a:schemeClr val="dk2"/>
              </a:buClr>
              <a:buSzPts val="2800"/>
              <a:buNone/>
              <a:defRPr sz="2800">
                <a:solidFill>
                  <a:schemeClr val="dk2"/>
                </a:solidFill>
              </a:defRPr>
            </a:lvl7pPr>
            <a:lvl8pPr lvl="7" algn="ctr" rtl="0">
              <a:spcBef>
                <a:spcPts val="0"/>
              </a:spcBef>
              <a:spcAft>
                <a:spcPts val="0"/>
              </a:spcAft>
              <a:buClr>
                <a:schemeClr val="dk2"/>
              </a:buClr>
              <a:buSzPts val="2800"/>
              <a:buNone/>
              <a:defRPr sz="2800">
                <a:solidFill>
                  <a:schemeClr val="dk2"/>
                </a:solidFill>
              </a:defRPr>
            </a:lvl8pPr>
            <a:lvl9pPr lvl="8" algn="ctr" rtl="0">
              <a:spcBef>
                <a:spcPts val="0"/>
              </a:spcBef>
              <a:spcAft>
                <a:spcPts val="0"/>
              </a:spcAft>
              <a:buClr>
                <a:schemeClr val="dk2"/>
              </a:buClr>
              <a:buSzPts val="2800"/>
              <a:buNone/>
              <a:defRPr sz="2800">
                <a:solidFill>
                  <a:schemeClr val="dk2"/>
                </a:solidFill>
              </a:defRPr>
            </a:lvl9pPr>
          </a:lstStyle>
          <a:p>
            <a:endParaRPr/>
          </a:p>
        </p:txBody>
      </p:sp>
      <p:sp>
        <p:nvSpPr>
          <p:cNvPr id="28" name="Google Shape;28;p7"/>
          <p:cNvSpPr txBox="1">
            <a:spLocks noGrp="1"/>
          </p:cNvSpPr>
          <p:nvPr>
            <p:ph type="subTitle" idx="1"/>
          </p:nvPr>
        </p:nvSpPr>
        <p:spPr>
          <a:xfrm>
            <a:off x="1241314" y="2124569"/>
            <a:ext cx="2534400" cy="1254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2003713" y="3066909"/>
            <a:ext cx="5136600" cy="50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1" name="Google Shape;31;p8"/>
          <p:cNvSpPr txBox="1">
            <a:spLocks noGrp="1"/>
          </p:cNvSpPr>
          <p:nvPr>
            <p:ph type="subTitle" idx="1"/>
          </p:nvPr>
        </p:nvSpPr>
        <p:spPr>
          <a:xfrm>
            <a:off x="2003688" y="1838080"/>
            <a:ext cx="5136600" cy="1301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4" name="Google Shape;34;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5" name="Google Shape;35;p9"/>
          <p:cNvSpPr txBox="1">
            <a:spLocks noGrp="1"/>
          </p:cNvSpPr>
          <p:nvPr>
            <p:ph type="subTitle" idx="2"/>
          </p:nvPr>
        </p:nvSpPr>
        <p:spPr>
          <a:xfrm>
            <a:off x="5386246" y="1722821"/>
            <a:ext cx="25344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accent1"/>
                </a:solidFill>
              </a:defRPr>
            </a:lvl1pPr>
            <a:lvl2pPr lvl="1" algn="ctr" rtl="0">
              <a:spcBef>
                <a:spcPts val="1600"/>
              </a:spcBef>
              <a:spcAft>
                <a:spcPts val="0"/>
              </a:spcAft>
              <a:buNone/>
              <a:defRPr sz="1800">
                <a:solidFill>
                  <a:schemeClr val="accent1"/>
                </a:solidFill>
              </a:defRPr>
            </a:lvl2pPr>
            <a:lvl3pPr lvl="2" algn="ctr" rtl="0">
              <a:spcBef>
                <a:spcPts val="1600"/>
              </a:spcBef>
              <a:spcAft>
                <a:spcPts val="0"/>
              </a:spcAft>
              <a:buNone/>
              <a:defRPr sz="1800">
                <a:solidFill>
                  <a:schemeClr val="accent1"/>
                </a:solidFill>
              </a:defRPr>
            </a:lvl3pPr>
            <a:lvl4pPr lvl="3" algn="ctr" rtl="0">
              <a:spcBef>
                <a:spcPts val="1600"/>
              </a:spcBef>
              <a:spcAft>
                <a:spcPts val="0"/>
              </a:spcAft>
              <a:buNone/>
              <a:defRPr sz="1800">
                <a:solidFill>
                  <a:schemeClr val="accent1"/>
                </a:solidFill>
              </a:defRPr>
            </a:lvl4pPr>
            <a:lvl5pPr lvl="4" algn="ctr" rtl="0">
              <a:spcBef>
                <a:spcPts val="1600"/>
              </a:spcBef>
              <a:spcAft>
                <a:spcPts val="0"/>
              </a:spcAft>
              <a:buNone/>
              <a:defRPr sz="1800">
                <a:solidFill>
                  <a:schemeClr val="accent1"/>
                </a:solidFill>
              </a:defRPr>
            </a:lvl5pPr>
            <a:lvl6pPr lvl="5" algn="ctr" rtl="0">
              <a:spcBef>
                <a:spcPts val="1600"/>
              </a:spcBef>
              <a:spcAft>
                <a:spcPts val="0"/>
              </a:spcAft>
              <a:buNone/>
              <a:defRPr sz="1800">
                <a:solidFill>
                  <a:schemeClr val="accent1"/>
                </a:solidFill>
              </a:defRPr>
            </a:lvl6pPr>
            <a:lvl7pPr lvl="6" algn="ctr" rtl="0">
              <a:spcBef>
                <a:spcPts val="1600"/>
              </a:spcBef>
              <a:spcAft>
                <a:spcPts val="0"/>
              </a:spcAft>
              <a:buNone/>
              <a:defRPr sz="1800">
                <a:solidFill>
                  <a:schemeClr val="accent1"/>
                </a:solidFill>
              </a:defRPr>
            </a:lvl7pPr>
            <a:lvl8pPr lvl="7" algn="ctr" rtl="0">
              <a:spcBef>
                <a:spcPts val="1600"/>
              </a:spcBef>
              <a:spcAft>
                <a:spcPts val="0"/>
              </a:spcAft>
              <a:buNone/>
              <a:defRPr sz="1800">
                <a:solidFill>
                  <a:schemeClr val="accent1"/>
                </a:solidFill>
              </a:defRPr>
            </a:lvl8pPr>
            <a:lvl9pPr lvl="8" algn="ctr" rtl="0">
              <a:spcBef>
                <a:spcPts val="1600"/>
              </a:spcBef>
              <a:spcAft>
                <a:spcPts val="1600"/>
              </a:spcAft>
              <a:buNone/>
              <a:defRPr sz="1800">
                <a:solidFill>
                  <a:schemeClr val="accent1"/>
                </a:solidFill>
              </a:defRPr>
            </a:lvl9pPr>
          </a:lstStyle>
          <a:p>
            <a:endParaRPr/>
          </a:p>
        </p:txBody>
      </p:sp>
      <p:sp>
        <p:nvSpPr>
          <p:cNvPr id="36" name="Google Shape;36;p9"/>
          <p:cNvSpPr txBox="1">
            <a:spLocks noGrp="1"/>
          </p:cNvSpPr>
          <p:nvPr>
            <p:ph type="subTitle" idx="3"/>
          </p:nvPr>
        </p:nvSpPr>
        <p:spPr>
          <a:xfrm>
            <a:off x="5386246" y="2060193"/>
            <a:ext cx="2534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vl1pPr>
            <a:lvl2pPr lvl="1" algn="ctr" rtl="0">
              <a:spcBef>
                <a:spcPts val="1600"/>
              </a:spcBef>
              <a:spcAft>
                <a:spcPts val="0"/>
              </a:spcAft>
              <a:buNone/>
              <a:defRPr sz="1600"/>
            </a:lvl2pPr>
            <a:lvl3pPr lvl="2" algn="ctr" rtl="0">
              <a:spcBef>
                <a:spcPts val="1600"/>
              </a:spcBef>
              <a:spcAft>
                <a:spcPts val="0"/>
              </a:spcAft>
              <a:buNone/>
              <a:defRPr sz="1600"/>
            </a:lvl3pPr>
            <a:lvl4pPr lvl="3" algn="ctr" rtl="0">
              <a:spcBef>
                <a:spcPts val="1600"/>
              </a:spcBef>
              <a:spcAft>
                <a:spcPts val="0"/>
              </a:spcAft>
              <a:buNone/>
              <a:defRPr sz="1600"/>
            </a:lvl4pPr>
            <a:lvl5pPr lvl="4" algn="ctr" rtl="0">
              <a:spcBef>
                <a:spcPts val="1600"/>
              </a:spcBef>
              <a:spcAft>
                <a:spcPts val="0"/>
              </a:spcAft>
              <a:buNone/>
              <a:defRPr sz="1600"/>
            </a:lvl5pPr>
            <a:lvl6pPr lvl="5" algn="ctr" rtl="0">
              <a:spcBef>
                <a:spcPts val="1600"/>
              </a:spcBef>
              <a:spcAft>
                <a:spcPts val="0"/>
              </a:spcAft>
              <a:buNone/>
              <a:defRPr sz="1600"/>
            </a:lvl6pPr>
            <a:lvl7pPr lvl="6" algn="ctr" rtl="0">
              <a:spcBef>
                <a:spcPts val="1600"/>
              </a:spcBef>
              <a:spcAft>
                <a:spcPts val="0"/>
              </a:spcAft>
              <a:buNone/>
              <a:defRPr sz="1600"/>
            </a:lvl7pPr>
            <a:lvl8pPr lvl="7" algn="ctr" rtl="0">
              <a:spcBef>
                <a:spcPts val="1600"/>
              </a:spcBef>
              <a:spcAft>
                <a:spcPts val="0"/>
              </a:spcAft>
              <a:buNone/>
              <a:defRPr sz="1600"/>
            </a:lvl8pPr>
            <a:lvl9pPr lvl="8" algn="ctr" rtl="0">
              <a:spcBef>
                <a:spcPts val="1600"/>
              </a:spcBef>
              <a:spcAft>
                <a:spcPts val="1600"/>
              </a:spcAft>
              <a:buNone/>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0"/>
          <p:cNvSpPr txBox="1">
            <a:spLocks noGrp="1"/>
          </p:cNvSpPr>
          <p:nvPr>
            <p:ph type="title"/>
          </p:nvPr>
        </p:nvSpPr>
        <p:spPr>
          <a:xfrm>
            <a:off x="648725" y="1388400"/>
            <a:ext cx="4059300" cy="2366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49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_3">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13"/>
          <p:cNvSpPr txBox="1">
            <a:spLocks noGrp="1"/>
          </p:cNvSpPr>
          <p:nvPr>
            <p:ph type="title"/>
          </p:nvPr>
        </p:nvSpPr>
        <p:spPr>
          <a:xfrm>
            <a:off x="726300" y="356016"/>
            <a:ext cx="76914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13"/>
          <p:cNvSpPr txBox="1">
            <a:spLocks noGrp="1"/>
          </p:cNvSpPr>
          <p:nvPr>
            <p:ph type="subTitle" idx="1"/>
          </p:nvPr>
        </p:nvSpPr>
        <p:spPr>
          <a:xfrm>
            <a:off x="2953719" y="1722821"/>
            <a:ext cx="25344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accent1"/>
                </a:solidFill>
              </a:defRPr>
            </a:lvl1pPr>
            <a:lvl2pPr lvl="1" algn="ctr" rtl="0">
              <a:spcBef>
                <a:spcPts val="1600"/>
              </a:spcBef>
              <a:spcAft>
                <a:spcPts val="0"/>
              </a:spcAft>
              <a:buNone/>
              <a:defRPr sz="1800">
                <a:solidFill>
                  <a:schemeClr val="accent1"/>
                </a:solidFill>
              </a:defRPr>
            </a:lvl2pPr>
            <a:lvl3pPr lvl="2" algn="ctr" rtl="0">
              <a:spcBef>
                <a:spcPts val="1600"/>
              </a:spcBef>
              <a:spcAft>
                <a:spcPts val="0"/>
              </a:spcAft>
              <a:buNone/>
              <a:defRPr sz="1800">
                <a:solidFill>
                  <a:schemeClr val="accent1"/>
                </a:solidFill>
              </a:defRPr>
            </a:lvl3pPr>
            <a:lvl4pPr lvl="3" algn="ctr" rtl="0">
              <a:spcBef>
                <a:spcPts val="1600"/>
              </a:spcBef>
              <a:spcAft>
                <a:spcPts val="0"/>
              </a:spcAft>
              <a:buNone/>
              <a:defRPr sz="1800">
                <a:solidFill>
                  <a:schemeClr val="accent1"/>
                </a:solidFill>
              </a:defRPr>
            </a:lvl4pPr>
            <a:lvl5pPr lvl="4" algn="ctr" rtl="0">
              <a:spcBef>
                <a:spcPts val="1600"/>
              </a:spcBef>
              <a:spcAft>
                <a:spcPts val="0"/>
              </a:spcAft>
              <a:buNone/>
              <a:defRPr sz="1800">
                <a:solidFill>
                  <a:schemeClr val="accent1"/>
                </a:solidFill>
              </a:defRPr>
            </a:lvl5pPr>
            <a:lvl6pPr lvl="5" algn="ctr" rtl="0">
              <a:spcBef>
                <a:spcPts val="1600"/>
              </a:spcBef>
              <a:spcAft>
                <a:spcPts val="0"/>
              </a:spcAft>
              <a:buNone/>
              <a:defRPr sz="1800">
                <a:solidFill>
                  <a:schemeClr val="accent1"/>
                </a:solidFill>
              </a:defRPr>
            </a:lvl6pPr>
            <a:lvl7pPr lvl="6" algn="ctr" rtl="0">
              <a:spcBef>
                <a:spcPts val="1600"/>
              </a:spcBef>
              <a:spcAft>
                <a:spcPts val="0"/>
              </a:spcAft>
              <a:buNone/>
              <a:defRPr sz="1800">
                <a:solidFill>
                  <a:schemeClr val="accent1"/>
                </a:solidFill>
              </a:defRPr>
            </a:lvl7pPr>
            <a:lvl8pPr lvl="7" algn="ctr" rtl="0">
              <a:spcBef>
                <a:spcPts val="1600"/>
              </a:spcBef>
              <a:spcAft>
                <a:spcPts val="0"/>
              </a:spcAft>
              <a:buNone/>
              <a:defRPr sz="1800">
                <a:solidFill>
                  <a:schemeClr val="accent1"/>
                </a:solidFill>
              </a:defRPr>
            </a:lvl8pPr>
            <a:lvl9pPr lvl="8" algn="ctr" rtl="0">
              <a:spcBef>
                <a:spcPts val="1600"/>
              </a:spcBef>
              <a:spcAft>
                <a:spcPts val="1600"/>
              </a:spcAft>
              <a:buNone/>
              <a:defRPr sz="1800">
                <a:solidFill>
                  <a:schemeClr val="accent1"/>
                </a:solidFill>
              </a:defRPr>
            </a:lvl9pPr>
          </a:lstStyle>
          <a:p>
            <a:endParaRPr/>
          </a:p>
        </p:txBody>
      </p:sp>
      <p:sp>
        <p:nvSpPr>
          <p:cNvPr id="46" name="Google Shape;46;p13"/>
          <p:cNvSpPr txBox="1">
            <a:spLocks noGrp="1"/>
          </p:cNvSpPr>
          <p:nvPr>
            <p:ph type="subTitle" idx="2"/>
          </p:nvPr>
        </p:nvSpPr>
        <p:spPr>
          <a:xfrm>
            <a:off x="2953719" y="2060193"/>
            <a:ext cx="2534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vl1pPr>
            <a:lvl2pPr lvl="1" algn="ctr" rtl="0">
              <a:spcBef>
                <a:spcPts val="1600"/>
              </a:spcBef>
              <a:spcAft>
                <a:spcPts val="0"/>
              </a:spcAft>
              <a:buNone/>
              <a:defRPr sz="1600"/>
            </a:lvl2pPr>
            <a:lvl3pPr lvl="2" algn="ctr" rtl="0">
              <a:spcBef>
                <a:spcPts val="1600"/>
              </a:spcBef>
              <a:spcAft>
                <a:spcPts val="0"/>
              </a:spcAft>
              <a:buNone/>
              <a:defRPr sz="1600"/>
            </a:lvl3pPr>
            <a:lvl4pPr lvl="3" algn="ctr" rtl="0">
              <a:spcBef>
                <a:spcPts val="1600"/>
              </a:spcBef>
              <a:spcAft>
                <a:spcPts val="0"/>
              </a:spcAft>
              <a:buNone/>
              <a:defRPr sz="1600"/>
            </a:lvl4pPr>
            <a:lvl5pPr lvl="4" algn="ctr" rtl="0">
              <a:spcBef>
                <a:spcPts val="1600"/>
              </a:spcBef>
              <a:spcAft>
                <a:spcPts val="0"/>
              </a:spcAft>
              <a:buNone/>
              <a:defRPr sz="1600"/>
            </a:lvl5pPr>
            <a:lvl6pPr lvl="5" algn="ctr" rtl="0">
              <a:spcBef>
                <a:spcPts val="1600"/>
              </a:spcBef>
              <a:spcAft>
                <a:spcPts val="0"/>
              </a:spcAft>
              <a:buNone/>
              <a:defRPr sz="1600"/>
            </a:lvl6pPr>
            <a:lvl7pPr lvl="6" algn="ctr" rtl="0">
              <a:spcBef>
                <a:spcPts val="1600"/>
              </a:spcBef>
              <a:spcAft>
                <a:spcPts val="0"/>
              </a:spcAft>
              <a:buNone/>
              <a:defRPr sz="1600"/>
            </a:lvl7pPr>
            <a:lvl8pPr lvl="7" algn="ctr" rtl="0">
              <a:spcBef>
                <a:spcPts val="1600"/>
              </a:spcBef>
              <a:spcAft>
                <a:spcPts val="0"/>
              </a:spcAft>
              <a:buNone/>
              <a:defRPr sz="1600"/>
            </a:lvl8pPr>
            <a:lvl9pPr lvl="8" algn="ctr" rtl="0">
              <a:spcBef>
                <a:spcPts val="1600"/>
              </a:spcBef>
              <a:spcAft>
                <a:spcPts val="1600"/>
              </a:spcAft>
              <a:buNone/>
              <a:defRPr sz="1600"/>
            </a:lvl9pPr>
          </a:lstStyle>
          <a:p>
            <a:endParaRPr/>
          </a:p>
        </p:txBody>
      </p:sp>
      <p:sp>
        <p:nvSpPr>
          <p:cNvPr id="47" name="Google Shape;47;p13"/>
          <p:cNvSpPr txBox="1">
            <a:spLocks noGrp="1"/>
          </p:cNvSpPr>
          <p:nvPr>
            <p:ph type="subTitle" idx="3"/>
          </p:nvPr>
        </p:nvSpPr>
        <p:spPr>
          <a:xfrm>
            <a:off x="5581371" y="1722821"/>
            <a:ext cx="25344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accent1"/>
                </a:solidFill>
              </a:defRPr>
            </a:lvl1pPr>
            <a:lvl2pPr lvl="1" algn="ctr" rtl="0">
              <a:spcBef>
                <a:spcPts val="1600"/>
              </a:spcBef>
              <a:spcAft>
                <a:spcPts val="0"/>
              </a:spcAft>
              <a:buNone/>
              <a:defRPr sz="1800">
                <a:solidFill>
                  <a:schemeClr val="accent1"/>
                </a:solidFill>
              </a:defRPr>
            </a:lvl2pPr>
            <a:lvl3pPr lvl="2" algn="ctr" rtl="0">
              <a:spcBef>
                <a:spcPts val="1600"/>
              </a:spcBef>
              <a:spcAft>
                <a:spcPts val="0"/>
              </a:spcAft>
              <a:buNone/>
              <a:defRPr sz="1800">
                <a:solidFill>
                  <a:schemeClr val="accent1"/>
                </a:solidFill>
              </a:defRPr>
            </a:lvl3pPr>
            <a:lvl4pPr lvl="3" algn="ctr" rtl="0">
              <a:spcBef>
                <a:spcPts val="1600"/>
              </a:spcBef>
              <a:spcAft>
                <a:spcPts val="0"/>
              </a:spcAft>
              <a:buNone/>
              <a:defRPr sz="1800">
                <a:solidFill>
                  <a:schemeClr val="accent1"/>
                </a:solidFill>
              </a:defRPr>
            </a:lvl4pPr>
            <a:lvl5pPr lvl="4" algn="ctr" rtl="0">
              <a:spcBef>
                <a:spcPts val="1600"/>
              </a:spcBef>
              <a:spcAft>
                <a:spcPts val="0"/>
              </a:spcAft>
              <a:buNone/>
              <a:defRPr sz="1800">
                <a:solidFill>
                  <a:schemeClr val="accent1"/>
                </a:solidFill>
              </a:defRPr>
            </a:lvl5pPr>
            <a:lvl6pPr lvl="5" algn="ctr" rtl="0">
              <a:spcBef>
                <a:spcPts val="1600"/>
              </a:spcBef>
              <a:spcAft>
                <a:spcPts val="0"/>
              </a:spcAft>
              <a:buNone/>
              <a:defRPr sz="1800">
                <a:solidFill>
                  <a:schemeClr val="accent1"/>
                </a:solidFill>
              </a:defRPr>
            </a:lvl6pPr>
            <a:lvl7pPr lvl="6" algn="ctr" rtl="0">
              <a:spcBef>
                <a:spcPts val="1600"/>
              </a:spcBef>
              <a:spcAft>
                <a:spcPts val="0"/>
              </a:spcAft>
              <a:buNone/>
              <a:defRPr sz="1800">
                <a:solidFill>
                  <a:schemeClr val="accent1"/>
                </a:solidFill>
              </a:defRPr>
            </a:lvl7pPr>
            <a:lvl8pPr lvl="7" algn="ctr" rtl="0">
              <a:spcBef>
                <a:spcPts val="1600"/>
              </a:spcBef>
              <a:spcAft>
                <a:spcPts val="0"/>
              </a:spcAft>
              <a:buNone/>
              <a:defRPr sz="1800">
                <a:solidFill>
                  <a:schemeClr val="accent1"/>
                </a:solidFill>
              </a:defRPr>
            </a:lvl8pPr>
            <a:lvl9pPr lvl="8" algn="ctr" rtl="0">
              <a:spcBef>
                <a:spcPts val="1600"/>
              </a:spcBef>
              <a:spcAft>
                <a:spcPts val="1600"/>
              </a:spcAft>
              <a:buNone/>
              <a:defRPr sz="1800">
                <a:solidFill>
                  <a:schemeClr val="accent1"/>
                </a:solidFill>
              </a:defRPr>
            </a:lvl9pPr>
          </a:lstStyle>
          <a:p>
            <a:endParaRPr/>
          </a:p>
        </p:txBody>
      </p:sp>
      <p:sp>
        <p:nvSpPr>
          <p:cNvPr id="48" name="Google Shape;48;p13"/>
          <p:cNvSpPr txBox="1">
            <a:spLocks noGrp="1"/>
          </p:cNvSpPr>
          <p:nvPr>
            <p:ph type="subTitle" idx="4"/>
          </p:nvPr>
        </p:nvSpPr>
        <p:spPr>
          <a:xfrm>
            <a:off x="5581371" y="2060193"/>
            <a:ext cx="2534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vl1pPr>
            <a:lvl2pPr lvl="1" algn="ctr" rtl="0">
              <a:spcBef>
                <a:spcPts val="1600"/>
              </a:spcBef>
              <a:spcAft>
                <a:spcPts val="0"/>
              </a:spcAft>
              <a:buNone/>
              <a:defRPr sz="1600"/>
            </a:lvl2pPr>
            <a:lvl3pPr lvl="2" algn="ctr" rtl="0">
              <a:spcBef>
                <a:spcPts val="1600"/>
              </a:spcBef>
              <a:spcAft>
                <a:spcPts val="0"/>
              </a:spcAft>
              <a:buNone/>
              <a:defRPr sz="1600"/>
            </a:lvl3pPr>
            <a:lvl4pPr lvl="3" algn="ctr" rtl="0">
              <a:spcBef>
                <a:spcPts val="1600"/>
              </a:spcBef>
              <a:spcAft>
                <a:spcPts val="0"/>
              </a:spcAft>
              <a:buNone/>
              <a:defRPr sz="1600"/>
            </a:lvl4pPr>
            <a:lvl5pPr lvl="4" algn="ctr" rtl="0">
              <a:spcBef>
                <a:spcPts val="1600"/>
              </a:spcBef>
              <a:spcAft>
                <a:spcPts val="0"/>
              </a:spcAft>
              <a:buNone/>
              <a:defRPr sz="1600"/>
            </a:lvl5pPr>
            <a:lvl6pPr lvl="5" algn="ctr" rtl="0">
              <a:spcBef>
                <a:spcPts val="1600"/>
              </a:spcBef>
              <a:spcAft>
                <a:spcPts val="0"/>
              </a:spcAft>
              <a:buNone/>
              <a:defRPr sz="1600"/>
            </a:lvl6pPr>
            <a:lvl7pPr lvl="6" algn="ctr" rtl="0">
              <a:spcBef>
                <a:spcPts val="1600"/>
              </a:spcBef>
              <a:spcAft>
                <a:spcPts val="0"/>
              </a:spcAft>
              <a:buNone/>
              <a:defRPr sz="1600"/>
            </a:lvl7pPr>
            <a:lvl8pPr lvl="7" algn="ctr" rtl="0">
              <a:spcBef>
                <a:spcPts val="1600"/>
              </a:spcBef>
              <a:spcAft>
                <a:spcPts val="0"/>
              </a:spcAft>
              <a:buNone/>
              <a:defRPr sz="1600"/>
            </a:lvl8pPr>
            <a:lvl9pPr lvl="8" algn="ctr" rtl="0">
              <a:spcBef>
                <a:spcPts val="1600"/>
              </a:spcBef>
              <a:spcAft>
                <a:spcPts val="1600"/>
              </a:spcAft>
              <a:buNone/>
              <a:defRPr sz="1600"/>
            </a:lvl9pPr>
          </a:lstStyle>
          <a:p>
            <a:endParaRPr/>
          </a:p>
        </p:txBody>
      </p:sp>
      <p:sp>
        <p:nvSpPr>
          <p:cNvPr id="49" name="Google Shape;49;p13"/>
          <p:cNvSpPr txBox="1">
            <a:spLocks noGrp="1"/>
          </p:cNvSpPr>
          <p:nvPr>
            <p:ph type="subTitle" idx="5"/>
          </p:nvPr>
        </p:nvSpPr>
        <p:spPr>
          <a:xfrm>
            <a:off x="2953721" y="3329325"/>
            <a:ext cx="25344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accent1"/>
                </a:solidFill>
              </a:defRPr>
            </a:lvl1pPr>
            <a:lvl2pPr lvl="1" algn="ctr" rtl="0">
              <a:spcBef>
                <a:spcPts val="1600"/>
              </a:spcBef>
              <a:spcAft>
                <a:spcPts val="0"/>
              </a:spcAft>
              <a:buNone/>
              <a:defRPr sz="1800">
                <a:solidFill>
                  <a:schemeClr val="accent1"/>
                </a:solidFill>
              </a:defRPr>
            </a:lvl2pPr>
            <a:lvl3pPr lvl="2" algn="ctr" rtl="0">
              <a:spcBef>
                <a:spcPts val="1600"/>
              </a:spcBef>
              <a:spcAft>
                <a:spcPts val="0"/>
              </a:spcAft>
              <a:buNone/>
              <a:defRPr sz="1800">
                <a:solidFill>
                  <a:schemeClr val="accent1"/>
                </a:solidFill>
              </a:defRPr>
            </a:lvl3pPr>
            <a:lvl4pPr lvl="3" algn="ctr" rtl="0">
              <a:spcBef>
                <a:spcPts val="1600"/>
              </a:spcBef>
              <a:spcAft>
                <a:spcPts val="0"/>
              </a:spcAft>
              <a:buNone/>
              <a:defRPr sz="1800">
                <a:solidFill>
                  <a:schemeClr val="accent1"/>
                </a:solidFill>
              </a:defRPr>
            </a:lvl4pPr>
            <a:lvl5pPr lvl="4" algn="ctr" rtl="0">
              <a:spcBef>
                <a:spcPts val="1600"/>
              </a:spcBef>
              <a:spcAft>
                <a:spcPts val="0"/>
              </a:spcAft>
              <a:buNone/>
              <a:defRPr sz="1800">
                <a:solidFill>
                  <a:schemeClr val="accent1"/>
                </a:solidFill>
              </a:defRPr>
            </a:lvl5pPr>
            <a:lvl6pPr lvl="5" algn="ctr" rtl="0">
              <a:spcBef>
                <a:spcPts val="1600"/>
              </a:spcBef>
              <a:spcAft>
                <a:spcPts val="0"/>
              </a:spcAft>
              <a:buNone/>
              <a:defRPr sz="1800">
                <a:solidFill>
                  <a:schemeClr val="accent1"/>
                </a:solidFill>
              </a:defRPr>
            </a:lvl6pPr>
            <a:lvl7pPr lvl="6" algn="ctr" rtl="0">
              <a:spcBef>
                <a:spcPts val="1600"/>
              </a:spcBef>
              <a:spcAft>
                <a:spcPts val="0"/>
              </a:spcAft>
              <a:buNone/>
              <a:defRPr sz="1800">
                <a:solidFill>
                  <a:schemeClr val="accent1"/>
                </a:solidFill>
              </a:defRPr>
            </a:lvl7pPr>
            <a:lvl8pPr lvl="7" algn="ctr" rtl="0">
              <a:spcBef>
                <a:spcPts val="1600"/>
              </a:spcBef>
              <a:spcAft>
                <a:spcPts val="0"/>
              </a:spcAft>
              <a:buNone/>
              <a:defRPr sz="1800">
                <a:solidFill>
                  <a:schemeClr val="accent1"/>
                </a:solidFill>
              </a:defRPr>
            </a:lvl8pPr>
            <a:lvl9pPr lvl="8" algn="ctr" rtl="0">
              <a:spcBef>
                <a:spcPts val="1600"/>
              </a:spcBef>
              <a:spcAft>
                <a:spcPts val="1600"/>
              </a:spcAft>
              <a:buNone/>
              <a:defRPr sz="1800">
                <a:solidFill>
                  <a:schemeClr val="accent1"/>
                </a:solidFill>
              </a:defRPr>
            </a:lvl9pPr>
          </a:lstStyle>
          <a:p>
            <a:endParaRPr/>
          </a:p>
        </p:txBody>
      </p:sp>
      <p:sp>
        <p:nvSpPr>
          <p:cNvPr id="50" name="Google Shape;50;p13"/>
          <p:cNvSpPr txBox="1">
            <a:spLocks noGrp="1"/>
          </p:cNvSpPr>
          <p:nvPr>
            <p:ph type="subTitle" idx="6"/>
          </p:nvPr>
        </p:nvSpPr>
        <p:spPr>
          <a:xfrm>
            <a:off x="2953721" y="3666948"/>
            <a:ext cx="2534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vl1pPr>
            <a:lvl2pPr lvl="1" algn="ctr" rtl="0">
              <a:spcBef>
                <a:spcPts val="1600"/>
              </a:spcBef>
              <a:spcAft>
                <a:spcPts val="0"/>
              </a:spcAft>
              <a:buNone/>
              <a:defRPr sz="1600"/>
            </a:lvl2pPr>
            <a:lvl3pPr lvl="2" algn="ctr" rtl="0">
              <a:spcBef>
                <a:spcPts val="1600"/>
              </a:spcBef>
              <a:spcAft>
                <a:spcPts val="0"/>
              </a:spcAft>
              <a:buNone/>
              <a:defRPr sz="1600"/>
            </a:lvl3pPr>
            <a:lvl4pPr lvl="3" algn="ctr" rtl="0">
              <a:spcBef>
                <a:spcPts val="1600"/>
              </a:spcBef>
              <a:spcAft>
                <a:spcPts val="0"/>
              </a:spcAft>
              <a:buNone/>
              <a:defRPr sz="1600"/>
            </a:lvl4pPr>
            <a:lvl5pPr lvl="4" algn="ctr" rtl="0">
              <a:spcBef>
                <a:spcPts val="1600"/>
              </a:spcBef>
              <a:spcAft>
                <a:spcPts val="0"/>
              </a:spcAft>
              <a:buNone/>
              <a:defRPr sz="1600"/>
            </a:lvl5pPr>
            <a:lvl6pPr lvl="5" algn="ctr" rtl="0">
              <a:spcBef>
                <a:spcPts val="1600"/>
              </a:spcBef>
              <a:spcAft>
                <a:spcPts val="0"/>
              </a:spcAft>
              <a:buNone/>
              <a:defRPr sz="1600"/>
            </a:lvl6pPr>
            <a:lvl7pPr lvl="6" algn="ctr" rtl="0">
              <a:spcBef>
                <a:spcPts val="1600"/>
              </a:spcBef>
              <a:spcAft>
                <a:spcPts val="0"/>
              </a:spcAft>
              <a:buNone/>
              <a:defRPr sz="1600"/>
            </a:lvl7pPr>
            <a:lvl8pPr lvl="7" algn="ctr" rtl="0">
              <a:spcBef>
                <a:spcPts val="1600"/>
              </a:spcBef>
              <a:spcAft>
                <a:spcPts val="0"/>
              </a:spcAft>
              <a:buNone/>
              <a:defRPr sz="1600"/>
            </a:lvl8pPr>
            <a:lvl9pPr lvl="8" algn="ctr" rtl="0">
              <a:spcBef>
                <a:spcPts val="1600"/>
              </a:spcBef>
              <a:spcAft>
                <a:spcPts val="1600"/>
              </a:spcAft>
              <a:buNone/>
              <a:defRPr sz="1600"/>
            </a:lvl9pPr>
          </a:lstStyle>
          <a:p>
            <a:endParaRPr/>
          </a:p>
        </p:txBody>
      </p:sp>
      <p:sp>
        <p:nvSpPr>
          <p:cNvPr id="51" name="Google Shape;51;p13"/>
          <p:cNvSpPr txBox="1">
            <a:spLocks noGrp="1"/>
          </p:cNvSpPr>
          <p:nvPr>
            <p:ph type="title" idx="7" hasCustomPrompt="1"/>
          </p:nvPr>
        </p:nvSpPr>
        <p:spPr>
          <a:xfrm>
            <a:off x="3938324" y="1171373"/>
            <a:ext cx="5652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sp>
        <p:nvSpPr>
          <p:cNvPr id="52" name="Google Shape;52;p13"/>
          <p:cNvSpPr txBox="1">
            <a:spLocks noGrp="1"/>
          </p:cNvSpPr>
          <p:nvPr>
            <p:ph type="title" idx="8" hasCustomPrompt="1"/>
          </p:nvPr>
        </p:nvSpPr>
        <p:spPr>
          <a:xfrm>
            <a:off x="6548133" y="1171375"/>
            <a:ext cx="6009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sp>
        <p:nvSpPr>
          <p:cNvPr id="53" name="Google Shape;53;p13"/>
          <p:cNvSpPr txBox="1">
            <a:spLocks noGrp="1"/>
          </p:cNvSpPr>
          <p:nvPr>
            <p:ph type="title" idx="9" hasCustomPrompt="1"/>
          </p:nvPr>
        </p:nvSpPr>
        <p:spPr>
          <a:xfrm>
            <a:off x="3896924" y="2817920"/>
            <a:ext cx="648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sp>
        <p:nvSpPr>
          <p:cNvPr id="54" name="Google Shape;54;p13"/>
          <p:cNvSpPr txBox="1">
            <a:spLocks noGrp="1"/>
          </p:cNvSpPr>
          <p:nvPr>
            <p:ph type="subTitle" idx="13"/>
          </p:nvPr>
        </p:nvSpPr>
        <p:spPr>
          <a:xfrm>
            <a:off x="5581381" y="3329325"/>
            <a:ext cx="25344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accent1"/>
                </a:solidFill>
              </a:defRPr>
            </a:lvl1pPr>
            <a:lvl2pPr lvl="1" algn="ctr" rtl="0">
              <a:spcBef>
                <a:spcPts val="1600"/>
              </a:spcBef>
              <a:spcAft>
                <a:spcPts val="0"/>
              </a:spcAft>
              <a:buNone/>
              <a:defRPr sz="1800">
                <a:solidFill>
                  <a:schemeClr val="accent1"/>
                </a:solidFill>
              </a:defRPr>
            </a:lvl2pPr>
            <a:lvl3pPr lvl="2" algn="ctr" rtl="0">
              <a:spcBef>
                <a:spcPts val="1600"/>
              </a:spcBef>
              <a:spcAft>
                <a:spcPts val="0"/>
              </a:spcAft>
              <a:buNone/>
              <a:defRPr sz="1800">
                <a:solidFill>
                  <a:schemeClr val="accent1"/>
                </a:solidFill>
              </a:defRPr>
            </a:lvl3pPr>
            <a:lvl4pPr lvl="3" algn="ctr" rtl="0">
              <a:spcBef>
                <a:spcPts val="1600"/>
              </a:spcBef>
              <a:spcAft>
                <a:spcPts val="0"/>
              </a:spcAft>
              <a:buNone/>
              <a:defRPr sz="1800">
                <a:solidFill>
                  <a:schemeClr val="accent1"/>
                </a:solidFill>
              </a:defRPr>
            </a:lvl4pPr>
            <a:lvl5pPr lvl="4" algn="ctr" rtl="0">
              <a:spcBef>
                <a:spcPts val="1600"/>
              </a:spcBef>
              <a:spcAft>
                <a:spcPts val="0"/>
              </a:spcAft>
              <a:buNone/>
              <a:defRPr sz="1800">
                <a:solidFill>
                  <a:schemeClr val="accent1"/>
                </a:solidFill>
              </a:defRPr>
            </a:lvl5pPr>
            <a:lvl6pPr lvl="5" algn="ctr" rtl="0">
              <a:spcBef>
                <a:spcPts val="1600"/>
              </a:spcBef>
              <a:spcAft>
                <a:spcPts val="0"/>
              </a:spcAft>
              <a:buNone/>
              <a:defRPr sz="1800">
                <a:solidFill>
                  <a:schemeClr val="accent1"/>
                </a:solidFill>
              </a:defRPr>
            </a:lvl6pPr>
            <a:lvl7pPr lvl="6" algn="ctr" rtl="0">
              <a:spcBef>
                <a:spcPts val="1600"/>
              </a:spcBef>
              <a:spcAft>
                <a:spcPts val="0"/>
              </a:spcAft>
              <a:buNone/>
              <a:defRPr sz="1800">
                <a:solidFill>
                  <a:schemeClr val="accent1"/>
                </a:solidFill>
              </a:defRPr>
            </a:lvl7pPr>
            <a:lvl8pPr lvl="7" algn="ctr" rtl="0">
              <a:spcBef>
                <a:spcPts val="1600"/>
              </a:spcBef>
              <a:spcAft>
                <a:spcPts val="0"/>
              </a:spcAft>
              <a:buNone/>
              <a:defRPr sz="1800">
                <a:solidFill>
                  <a:schemeClr val="accent1"/>
                </a:solidFill>
              </a:defRPr>
            </a:lvl8pPr>
            <a:lvl9pPr lvl="8" algn="ctr" rtl="0">
              <a:spcBef>
                <a:spcPts val="1600"/>
              </a:spcBef>
              <a:spcAft>
                <a:spcPts val="1600"/>
              </a:spcAft>
              <a:buNone/>
              <a:defRPr sz="1800">
                <a:solidFill>
                  <a:schemeClr val="accent1"/>
                </a:solidFill>
              </a:defRPr>
            </a:lvl9pPr>
          </a:lstStyle>
          <a:p>
            <a:endParaRPr/>
          </a:p>
        </p:txBody>
      </p:sp>
      <p:sp>
        <p:nvSpPr>
          <p:cNvPr id="55" name="Google Shape;55;p13"/>
          <p:cNvSpPr txBox="1">
            <a:spLocks noGrp="1"/>
          </p:cNvSpPr>
          <p:nvPr>
            <p:ph type="subTitle" idx="14"/>
          </p:nvPr>
        </p:nvSpPr>
        <p:spPr>
          <a:xfrm>
            <a:off x="5581381" y="3666948"/>
            <a:ext cx="2534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vl1pPr>
            <a:lvl2pPr lvl="1" algn="ctr" rtl="0">
              <a:spcBef>
                <a:spcPts val="1600"/>
              </a:spcBef>
              <a:spcAft>
                <a:spcPts val="0"/>
              </a:spcAft>
              <a:buNone/>
              <a:defRPr sz="1600"/>
            </a:lvl2pPr>
            <a:lvl3pPr lvl="2" algn="ctr" rtl="0">
              <a:spcBef>
                <a:spcPts val="1600"/>
              </a:spcBef>
              <a:spcAft>
                <a:spcPts val="0"/>
              </a:spcAft>
              <a:buNone/>
              <a:defRPr sz="1600"/>
            </a:lvl3pPr>
            <a:lvl4pPr lvl="3" algn="ctr" rtl="0">
              <a:spcBef>
                <a:spcPts val="1600"/>
              </a:spcBef>
              <a:spcAft>
                <a:spcPts val="0"/>
              </a:spcAft>
              <a:buNone/>
              <a:defRPr sz="1600"/>
            </a:lvl4pPr>
            <a:lvl5pPr lvl="4" algn="ctr" rtl="0">
              <a:spcBef>
                <a:spcPts val="1600"/>
              </a:spcBef>
              <a:spcAft>
                <a:spcPts val="0"/>
              </a:spcAft>
              <a:buNone/>
              <a:defRPr sz="1600"/>
            </a:lvl5pPr>
            <a:lvl6pPr lvl="5" algn="ctr" rtl="0">
              <a:spcBef>
                <a:spcPts val="1600"/>
              </a:spcBef>
              <a:spcAft>
                <a:spcPts val="0"/>
              </a:spcAft>
              <a:buNone/>
              <a:defRPr sz="1600"/>
            </a:lvl6pPr>
            <a:lvl7pPr lvl="6" algn="ctr" rtl="0">
              <a:spcBef>
                <a:spcPts val="1600"/>
              </a:spcBef>
              <a:spcAft>
                <a:spcPts val="0"/>
              </a:spcAft>
              <a:buNone/>
              <a:defRPr sz="1600"/>
            </a:lvl7pPr>
            <a:lvl8pPr lvl="7" algn="ctr" rtl="0">
              <a:spcBef>
                <a:spcPts val="1600"/>
              </a:spcBef>
              <a:spcAft>
                <a:spcPts val="0"/>
              </a:spcAft>
              <a:buNone/>
              <a:defRPr sz="1600"/>
            </a:lvl8pPr>
            <a:lvl9pPr lvl="8" algn="ctr" rtl="0">
              <a:spcBef>
                <a:spcPts val="1600"/>
              </a:spcBef>
              <a:spcAft>
                <a:spcPts val="1600"/>
              </a:spcAft>
              <a:buNone/>
              <a:defRPr sz="1600"/>
            </a:lvl9pPr>
          </a:lstStyle>
          <a:p>
            <a:endParaRPr/>
          </a:p>
        </p:txBody>
      </p:sp>
      <p:sp>
        <p:nvSpPr>
          <p:cNvPr id="56" name="Google Shape;56;p13"/>
          <p:cNvSpPr txBox="1">
            <a:spLocks noGrp="1"/>
          </p:cNvSpPr>
          <p:nvPr>
            <p:ph type="title" idx="15" hasCustomPrompt="1"/>
          </p:nvPr>
        </p:nvSpPr>
        <p:spPr>
          <a:xfrm>
            <a:off x="6524583" y="2817920"/>
            <a:ext cx="648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352075"/>
            <a:ext cx="77175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2"/>
              </a:buClr>
              <a:buSzPts val="3000"/>
              <a:buFont typeface="Neucha"/>
              <a:buNone/>
              <a:defRPr sz="3000">
                <a:solidFill>
                  <a:schemeClr val="dk2"/>
                </a:solidFill>
                <a:latin typeface="Neucha"/>
                <a:ea typeface="Neucha"/>
                <a:cs typeface="Neucha"/>
                <a:sym typeface="Neucha"/>
              </a:defRPr>
            </a:lvl1pPr>
            <a:lvl2pPr lvl="1" algn="ctr">
              <a:spcBef>
                <a:spcPts val="0"/>
              </a:spcBef>
              <a:spcAft>
                <a:spcPts val="0"/>
              </a:spcAft>
              <a:buClr>
                <a:schemeClr val="dk2"/>
              </a:buClr>
              <a:buSzPts val="3000"/>
              <a:buFont typeface="Neucha"/>
              <a:buNone/>
              <a:defRPr sz="3000">
                <a:solidFill>
                  <a:schemeClr val="dk2"/>
                </a:solidFill>
                <a:latin typeface="Neucha"/>
                <a:ea typeface="Neucha"/>
                <a:cs typeface="Neucha"/>
                <a:sym typeface="Neucha"/>
              </a:defRPr>
            </a:lvl2pPr>
            <a:lvl3pPr lvl="2" algn="ctr">
              <a:spcBef>
                <a:spcPts val="0"/>
              </a:spcBef>
              <a:spcAft>
                <a:spcPts val="0"/>
              </a:spcAft>
              <a:buClr>
                <a:schemeClr val="dk2"/>
              </a:buClr>
              <a:buSzPts val="3000"/>
              <a:buFont typeface="Neucha"/>
              <a:buNone/>
              <a:defRPr sz="3000">
                <a:solidFill>
                  <a:schemeClr val="dk2"/>
                </a:solidFill>
                <a:latin typeface="Neucha"/>
                <a:ea typeface="Neucha"/>
                <a:cs typeface="Neucha"/>
                <a:sym typeface="Neucha"/>
              </a:defRPr>
            </a:lvl3pPr>
            <a:lvl4pPr lvl="3" algn="ctr">
              <a:spcBef>
                <a:spcPts val="0"/>
              </a:spcBef>
              <a:spcAft>
                <a:spcPts val="0"/>
              </a:spcAft>
              <a:buClr>
                <a:schemeClr val="dk2"/>
              </a:buClr>
              <a:buSzPts val="3000"/>
              <a:buFont typeface="Neucha"/>
              <a:buNone/>
              <a:defRPr sz="3000">
                <a:solidFill>
                  <a:schemeClr val="dk2"/>
                </a:solidFill>
                <a:latin typeface="Neucha"/>
                <a:ea typeface="Neucha"/>
                <a:cs typeface="Neucha"/>
                <a:sym typeface="Neucha"/>
              </a:defRPr>
            </a:lvl4pPr>
            <a:lvl5pPr lvl="4" algn="ctr">
              <a:spcBef>
                <a:spcPts val="0"/>
              </a:spcBef>
              <a:spcAft>
                <a:spcPts val="0"/>
              </a:spcAft>
              <a:buClr>
                <a:schemeClr val="dk2"/>
              </a:buClr>
              <a:buSzPts val="3000"/>
              <a:buFont typeface="Neucha"/>
              <a:buNone/>
              <a:defRPr sz="3000">
                <a:solidFill>
                  <a:schemeClr val="dk2"/>
                </a:solidFill>
                <a:latin typeface="Neucha"/>
                <a:ea typeface="Neucha"/>
                <a:cs typeface="Neucha"/>
                <a:sym typeface="Neucha"/>
              </a:defRPr>
            </a:lvl5pPr>
            <a:lvl6pPr lvl="5" algn="ctr">
              <a:spcBef>
                <a:spcPts val="0"/>
              </a:spcBef>
              <a:spcAft>
                <a:spcPts val="0"/>
              </a:spcAft>
              <a:buClr>
                <a:schemeClr val="dk2"/>
              </a:buClr>
              <a:buSzPts val="3000"/>
              <a:buFont typeface="Neucha"/>
              <a:buNone/>
              <a:defRPr sz="3000">
                <a:solidFill>
                  <a:schemeClr val="dk2"/>
                </a:solidFill>
                <a:latin typeface="Neucha"/>
                <a:ea typeface="Neucha"/>
                <a:cs typeface="Neucha"/>
                <a:sym typeface="Neucha"/>
              </a:defRPr>
            </a:lvl6pPr>
            <a:lvl7pPr lvl="6" algn="ctr">
              <a:spcBef>
                <a:spcPts val="0"/>
              </a:spcBef>
              <a:spcAft>
                <a:spcPts val="0"/>
              </a:spcAft>
              <a:buClr>
                <a:schemeClr val="dk2"/>
              </a:buClr>
              <a:buSzPts val="3000"/>
              <a:buFont typeface="Neucha"/>
              <a:buNone/>
              <a:defRPr sz="3000">
                <a:solidFill>
                  <a:schemeClr val="dk2"/>
                </a:solidFill>
                <a:latin typeface="Neucha"/>
                <a:ea typeface="Neucha"/>
                <a:cs typeface="Neucha"/>
                <a:sym typeface="Neucha"/>
              </a:defRPr>
            </a:lvl7pPr>
            <a:lvl8pPr lvl="7" algn="ctr">
              <a:spcBef>
                <a:spcPts val="0"/>
              </a:spcBef>
              <a:spcAft>
                <a:spcPts val="0"/>
              </a:spcAft>
              <a:buClr>
                <a:schemeClr val="dk2"/>
              </a:buClr>
              <a:buSzPts val="3000"/>
              <a:buFont typeface="Neucha"/>
              <a:buNone/>
              <a:defRPr sz="3000">
                <a:solidFill>
                  <a:schemeClr val="dk2"/>
                </a:solidFill>
                <a:latin typeface="Neucha"/>
                <a:ea typeface="Neucha"/>
                <a:cs typeface="Neucha"/>
                <a:sym typeface="Neucha"/>
              </a:defRPr>
            </a:lvl8pPr>
            <a:lvl9pPr lvl="8" algn="ctr">
              <a:spcBef>
                <a:spcPts val="0"/>
              </a:spcBef>
              <a:spcAft>
                <a:spcPts val="0"/>
              </a:spcAft>
              <a:buClr>
                <a:schemeClr val="dk2"/>
              </a:buClr>
              <a:buSzPts val="3000"/>
              <a:buFont typeface="Neucha"/>
              <a:buNone/>
              <a:defRPr sz="3000">
                <a:solidFill>
                  <a:schemeClr val="dk2"/>
                </a:solidFill>
                <a:latin typeface="Neucha"/>
                <a:ea typeface="Neucha"/>
                <a:cs typeface="Neucha"/>
                <a:sym typeface="Neuch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Cairo"/>
              <a:buChar char="●"/>
              <a:defRPr sz="1800">
                <a:solidFill>
                  <a:schemeClr val="dk2"/>
                </a:solidFill>
                <a:latin typeface="Cairo"/>
                <a:ea typeface="Cairo"/>
                <a:cs typeface="Cairo"/>
                <a:sym typeface="Cairo"/>
              </a:defRPr>
            </a:lvl1pPr>
            <a:lvl2pPr marL="914400" lvl="1" indent="-317500">
              <a:lnSpc>
                <a:spcPct val="115000"/>
              </a:lnSpc>
              <a:spcBef>
                <a:spcPts val="1600"/>
              </a:spcBef>
              <a:spcAft>
                <a:spcPts val="0"/>
              </a:spcAft>
              <a:buClr>
                <a:schemeClr val="dk2"/>
              </a:buClr>
              <a:buSzPts val="1400"/>
              <a:buFont typeface="Cairo"/>
              <a:buChar char="○"/>
              <a:defRPr>
                <a:solidFill>
                  <a:schemeClr val="dk2"/>
                </a:solidFill>
                <a:latin typeface="Cairo"/>
                <a:ea typeface="Cairo"/>
                <a:cs typeface="Cairo"/>
                <a:sym typeface="Cairo"/>
              </a:defRPr>
            </a:lvl2pPr>
            <a:lvl3pPr marL="1371600" lvl="2" indent="-317500">
              <a:lnSpc>
                <a:spcPct val="115000"/>
              </a:lnSpc>
              <a:spcBef>
                <a:spcPts val="1600"/>
              </a:spcBef>
              <a:spcAft>
                <a:spcPts val="0"/>
              </a:spcAft>
              <a:buClr>
                <a:schemeClr val="dk2"/>
              </a:buClr>
              <a:buSzPts val="1400"/>
              <a:buFont typeface="Cairo"/>
              <a:buChar char="■"/>
              <a:defRPr>
                <a:solidFill>
                  <a:schemeClr val="dk2"/>
                </a:solidFill>
                <a:latin typeface="Cairo"/>
                <a:ea typeface="Cairo"/>
                <a:cs typeface="Cairo"/>
                <a:sym typeface="Cairo"/>
              </a:defRPr>
            </a:lvl3pPr>
            <a:lvl4pPr marL="1828800" lvl="3" indent="-317500">
              <a:lnSpc>
                <a:spcPct val="115000"/>
              </a:lnSpc>
              <a:spcBef>
                <a:spcPts val="1600"/>
              </a:spcBef>
              <a:spcAft>
                <a:spcPts val="0"/>
              </a:spcAft>
              <a:buClr>
                <a:schemeClr val="dk2"/>
              </a:buClr>
              <a:buSzPts val="1400"/>
              <a:buFont typeface="Cairo"/>
              <a:buChar char="●"/>
              <a:defRPr>
                <a:solidFill>
                  <a:schemeClr val="dk2"/>
                </a:solidFill>
                <a:latin typeface="Cairo"/>
                <a:ea typeface="Cairo"/>
                <a:cs typeface="Cairo"/>
                <a:sym typeface="Cairo"/>
              </a:defRPr>
            </a:lvl4pPr>
            <a:lvl5pPr marL="2286000" lvl="4" indent="-317500">
              <a:lnSpc>
                <a:spcPct val="115000"/>
              </a:lnSpc>
              <a:spcBef>
                <a:spcPts val="1600"/>
              </a:spcBef>
              <a:spcAft>
                <a:spcPts val="0"/>
              </a:spcAft>
              <a:buClr>
                <a:schemeClr val="dk2"/>
              </a:buClr>
              <a:buSzPts val="1400"/>
              <a:buFont typeface="Cairo"/>
              <a:buChar char="○"/>
              <a:defRPr>
                <a:solidFill>
                  <a:schemeClr val="dk2"/>
                </a:solidFill>
                <a:latin typeface="Cairo"/>
                <a:ea typeface="Cairo"/>
                <a:cs typeface="Cairo"/>
                <a:sym typeface="Cairo"/>
              </a:defRPr>
            </a:lvl5pPr>
            <a:lvl6pPr marL="2743200" lvl="5" indent="-317500">
              <a:lnSpc>
                <a:spcPct val="115000"/>
              </a:lnSpc>
              <a:spcBef>
                <a:spcPts val="1600"/>
              </a:spcBef>
              <a:spcAft>
                <a:spcPts val="0"/>
              </a:spcAft>
              <a:buClr>
                <a:schemeClr val="dk2"/>
              </a:buClr>
              <a:buSzPts val="1400"/>
              <a:buFont typeface="Cairo"/>
              <a:buChar char="■"/>
              <a:defRPr>
                <a:solidFill>
                  <a:schemeClr val="dk2"/>
                </a:solidFill>
                <a:latin typeface="Cairo"/>
                <a:ea typeface="Cairo"/>
                <a:cs typeface="Cairo"/>
                <a:sym typeface="Cairo"/>
              </a:defRPr>
            </a:lvl6pPr>
            <a:lvl7pPr marL="3200400" lvl="6" indent="-317500">
              <a:lnSpc>
                <a:spcPct val="115000"/>
              </a:lnSpc>
              <a:spcBef>
                <a:spcPts val="1600"/>
              </a:spcBef>
              <a:spcAft>
                <a:spcPts val="0"/>
              </a:spcAft>
              <a:buClr>
                <a:schemeClr val="dk2"/>
              </a:buClr>
              <a:buSzPts val="1400"/>
              <a:buFont typeface="Cairo"/>
              <a:buChar char="●"/>
              <a:defRPr>
                <a:solidFill>
                  <a:schemeClr val="dk2"/>
                </a:solidFill>
                <a:latin typeface="Cairo"/>
                <a:ea typeface="Cairo"/>
                <a:cs typeface="Cairo"/>
                <a:sym typeface="Cairo"/>
              </a:defRPr>
            </a:lvl7pPr>
            <a:lvl8pPr marL="3657600" lvl="7" indent="-317500">
              <a:lnSpc>
                <a:spcPct val="115000"/>
              </a:lnSpc>
              <a:spcBef>
                <a:spcPts val="1600"/>
              </a:spcBef>
              <a:spcAft>
                <a:spcPts val="0"/>
              </a:spcAft>
              <a:buClr>
                <a:schemeClr val="dk2"/>
              </a:buClr>
              <a:buSzPts val="1400"/>
              <a:buFont typeface="Cairo"/>
              <a:buChar char="○"/>
              <a:defRPr>
                <a:solidFill>
                  <a:schemeClr val="dk2"/>
                </a:solidFill>
                <a:latin typeface="Cairo"/>
                <a:ea typeface="Cairo"/>
                <a:cs typeface="Cairo"/>
                <a:sym typeface="Cairo"/>
              </a:defRPr>
            </a:lvl8pPr>
            <a:lvl9pPr marL="4114800" lvl="8" indent="-317500">
              <a:lnSpc>
                <a:spcPct val="115000"/>
              </a:lnSpc>
              <a:spcBef>
                <a:spcPts val="1600"/>
              </a:spcBef>
              <a:spcAft>
                <a:spcPts val="1600"/>
              </a:spcAft>
              <a:buClr>
                <a:schemeClr val="dk2"/>
              </a:buClr>
              <a:buSzPts val="1400"/>
              <a:buFont typeface="Cairo"/>
              <a:buChar char="■"/>
              <a:defRPr>
                <a:solidFill>
                  <a:schemeClr val="dk2"/>
                </a:solidFill>
                <a:latin typeface="Cairo"/>
                <a:ea typeface="Cairo"/>
                <a:cs typeface="Cairo"/>
                <a:sym typeface="Cai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5" r:id="rId6"/>
    <p:sldLayoutId id="2147483656" r:id="rId7"/>
    <p:sldLayoutId id="2147483658" r:id="rId8"/>
    <p:sldLayoutId id="2147483659" r:id="rId9"/>
    <p:sldLayoutId id="2147483663" r:id="rId10"/>
    <p:sldLayoutId id="2147483665"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3"/>
          <p:cNvSpPr txBox="1">
            <a:spLocks noGrp="1"/>
          </p:cNvSpPr>
          <p:nvPr>
            <p:ph type="ctrTitle"/>
          </p:nvPr>
        </p:nvSpPr>
        <p:spPr>
          <a:xfrm>
            <a:off x="4692925" y="617325"/>
            <a:ext cx="3191700" cy="134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smtClean="0"/>
              <a:t>Bài 38</a:t>
            </a:r>
            <a:endParaRPr dirty="0"/>
          </a:p>
        </p:txBody>
      </p:sp>
      <p:sp>
        <p:nvSpPr>
          <p:cNvPr id="140" name="Google Shape;140;p33"/>
          <p:cNvSpPr txBox="1">
            <a:spLocks noGrp="1"/>
          </p:cNvSpPr>
          <p:nvPr>
            <p:ph type="subTitle" idx="1"/>
          </p:nvPr>
        </p:nvSpPr>
        <p:spPr>
          <a:xfrm>
            <a:off x="4646316" y="1972289"/>
            <a:ext cx="3921139" cy="19075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smtClean="0"/>
              <a:t>PHÁT TRIỂN TỔNG HỢP KINH TẾ VÀ BẢO VỆ TÀI NGUYÊN, MÔI TRƯỜNG BIỂN-ĐẢO</a:t>
            </a:r>
            <a:endParaRPr dirty="0"/>
          </a:p>
        </p:txBody>
      </p:sp>
      <p:grpSp>
        <p:nvGrpSpPr>
          <p:cNvPr id="141" name="Google Shape;141;p33"/>
          <p:cNvGrpSpPr/>
          <p:nvPr/>
        </p:nvGrpSpPr>
        <p:grpSpPr>
          <a:xfrm>
            <a:off x="1352577" y="1029987"/>
            <a:ext cx="2791212" cy="3083530"/>
            <a:chOff x="2055650" y="933575"/>
            <a:chExt cx="3474250" cy="3838100"/>
          </a:xfrm>
        </p:grpSpPr>
        <p:sp>
          <p:nvSpPr>
            <p:cNvPr id="142" name="Google Shape;142;p33"/>
            <p:cNvSpPr/>
            <p:nvPr/>
          </p:nvSpPr>
          <p:spPr>
            <a:xfrm>
              <a:off x="2454350" y="933575"/>
              <a:ext cx="3075550" cy="3838100"/>
            </a:xfrm>
            <a:custGeom>
              <a:avLst/>
              <a:gdLst/>
              <a:ahLst/>
              <a:cxnLst/>
              <a:rect l="l" t="t" r="r" b="b"/>
              <a:pathLst>
                <a:path w="123022" h="153524" extrusionOk="0">
                  <a:moveTo>
                    <a:pt x="87580" y="16061"/>
                  </a:moveTo>
                  <a:cubicBezTo>
                    <a:pt x="99249" y="23975"/>
                    <a:pt x="108236" y="35804"/>
                    <a:pt x="112368" y="49923"/>
                  </a:cubicBezTo>
                  <a:cubicBezTo>
                    <a:pt x="116992" y="65810"/>
                    <a:pt x="115165" y="82538"/>
                    <a:pt x="107222" y="97034"/>
                  </a:cubicBezTo>
                  <a:cubicBezTo>
                    <a:pt x="99278" y="111544"/>
                    <a:pt x="86159" y="122082"/>
                    <a:pt x="70287" y="126706"/>
                  </a:cubicBezTo>
                  <a:cubicBezTo>
                    <a:pt x="64604" y="128359"/>
                    <a:pt x="58763" y="129200"/>
                    <a:pt x="52906" y="129200"/>
                  </a:cubicBezTo>
                  <a:cubicBezTo>
                    <a:pt x="39425" y="129200"/>
                    <a:pt x="26655" y="124720"/>
                    <a:pt x="16247" y="117038"/>
                  </a:cubicBezTo>
                  <a:cubicBezTo>
                    <a:pt x="18030" y="114515"/>
                    <a:pt x="19798" y="112008"/>
                    <a:pt x="21581" y="109485"/>
                  </a:cubicBezTo>
                  <a:cubicBezTo>
                    <a:pt x="43586" y="78334"/>
                    <a:pt x="65576" y="47197"/>
                    <a:pt x="87580" y="16061"/>
                  </a:cubicBezTo>
                  <a:close/>
                  <a:moveTo>
                    <a:pt x="86948" y="1"/>
                  </a:moveTo>
                  <a:cubicBezTo>
                    <a:pt x="85234" y="1"/>
                    <a:pt x="84092" y="2713"/>
                    <a:pt x="85928" y="3957"/>
                  </a:cubicBezTo>
                  <a:cubicBezTo>
                    <a:pt x="87087" y="4739"/>
                    <a:pt x="88247" y="5522"/>
                    <a:pt x="89392" y="6319"/>
                  </a:cubicBezTo>
                  <a:cubicBezTo>
                    <a:pt x="85913" y="11233"/>
                    <a:pt x="82434" y="16162"/>
                    <a:pt x="78955" y="21076"/>
                  </a:cubicBezTo>
                  <a:cubicBezTo>
                    <a:pt x="55153" y="54779"/>
                    <a:pt x="31351" y="88481"/>
                    <a:pt x="7549" y="122169"/>
                  </a:cubicBezTo>
                  <a:cubicBezTo>
                    <a:pt x="6346" y="121357"/>
                    <a:pt x="5143" y="120531"/>
                    <a:pt x="3926" y="119705"/>
                  </a:cubicBezTo>
                  <a:cubicBezTo>
                    <a:pt x="3555" y="119453"/>
                    <a:pt x="3189" y="119344"/>
                    <a:pt x="2846" y="119344"/>
                  </a:cubicBezTo>
                  <a:cubicBezTo>
                    <a:pt x="1134" y="119344"/>
                    <a:pt x="0" y="122056"/>
                    <a:pt x="1824" y="123300"/>
                  </a:cubicBezTo>
                  <a:cubicBezTo>
                    <a:pt x="5187" y="125590"/>
                    <a:pt x="8550" y="127880"/>
                    <a:pt x="11913" y="130156"/>
                  </a:cubicBezTo>
                  <a:cubicBezTo>
                    <a:pt x="12288" y="130412"/>
                    <a:pt x="12660" y="130523"/>
                    <a:pt x="13007" y="130523"/>
                  </a:cubicBezTo>
                  <a:cubicBezTo>
                    <a:pt x="14722" y="130523"/>
                    <a:pt x="15847" y="127818"/>
                    <a:pt x="14015" y="126576"/>
                  </a:cubicBezTo>
                  <a:cubicBezTo>
                    <a:pt x="13000" y="125880"/>
                    <a:pt x="11985" y="125199"/>
                    <a:pt x="10970" y="124503"/>
                  </a:cubicBezTo>
                  <a:cubicBezTo>
                    <a:pt x="11608" y="123604"/>
                    <a:pt x="12246" y="122691"/>
                    <a:pt x="12884" y="121792"/>
                  </a:cubicBezTo>
                  <a:cubicBezTo>
                    <a:pt x="22915" y="129156"/>
                    <a:pt x="34932" y="133809"/>
                    <a:pt x="47717" y="134809"/>
                  </a:cubicBezTo>
                  <a:lnTo>
                    <a:pt x="47717" y="140840"/>
                  </a:lnTo>
                  <a:lnTo>
                    <a:pt x="42281" y="153523"/>
                  </a:lnTo>
                  <a:lnTo>
                    <a:pt x="63590" y="153523"/>
                  </a:lnTo>
                  <a:lnTo>
                    <a:pt x="58139" y="140840"/>
                  </a:lnTo>
                  <a:lnTo>
                    <a:pt x="58139" y="134809"/>
                  </a:lnTo>
                  <a:cubicBezTo>
                    <a:pt x="62792" y="134447"/>
                    <a:pt x="67402" y="133621"/>
                    <a:pt x="71910" y="132302"/>
                  </a:cubicBezTo>
                  <a:cubicBezTo>
                    <a:pt x="89276" y="127228"/>
                    <a:pt x="103627" y="115704"/>
                    <a:pt x="112324" y="99831"/>
                  </a:cubicBezTo>
                  <a:cubicBezTo>
                    <a:pt x="121022" y="83973"/>
                    <a:pt x="123022" y="65665"/>
                    <a:pt x="117948" y="48299"/>
                  </a:cubicBezTo>
                  <a:cubicBezTo>
                    <a:pt x="113455" y="32876"/>
                    <a:pt x="103656" y="19974"/>
                    <a:pt x="90929" y="11320"/>
                  </a:cubicBezTo>
                  <a:cubicBezTo>
                    <a:pt x="91566" y="10422"/>
                    <a:pt x="92190" y="9537"/>
                    <a:pt x="92813" y="8639"/>
                  </a:cubicBezTo>
                  <a:cubicBezTo>
                    <a:pt x="93886" y="9364"/>
                    <a:pt x="94944" y="10088"/>
                    <a:pt x="96016" y="10813"/>
                  </a:cubicBezTo>
                  <a:cubicBezTo>
                    <a:pt x="96390" y="11069"/>
                    <a:pt x="96759" y="11180"/>
                    <a:pt x="97105" y="11180"/>
                  </a:cubicBezTo>
                  <a:cubicBezTo>
                    <a:pt x="98815" y="11180"/>
                    <a:pt x="99951" y="8474"/>
                    <a:pt x="98118" y="7233"/>
                  </a:cubicBezTo>
                  <a:cubicBezTo>
                    <a:pt x="94755" y="4942"/>
                    <a:pt x="91392" y="2652"/>
                    <a:pt x="88029" y="362"/>
                  </a:cubicBezTo>
                  <a:cubicBezTo>
                    <a:pt x="87659" y="110"/>
                    <a:pt x="87292" y="1"/>
                    <a:pt x="86948" y="1"/>
                  </a:cubicBezTo>
                  <a:close/>
                </a:path>
              </a:pathLst>
            </a:custGeom>
            <a:solidFill>
              <a:srgbClr val="54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3"/>
            <p:cNvSpPr/>
            <p:nvPr/>
          </p:nvSpPr>
          <p:spPr>
            <a:xfrm>
              <a:off x="2055650" y="1070950"/>
              <a:ext cx="3307925" cy="2968425"/>
            </a:xfrm>
            <a:custGeom>
              <a:avLst/>
              <a:gdLst/>
              <a:ahLst/>
              <a:cxnLst/>
              <a:rect l="l" t="t" r="r" b="b"/>
              <a:pathLst>
                <a:path w="132317" h="118737" extrusionOk="0">
                  <a:moveTo>
                    <a:pt x="66143" y="1"/>
                  </a:moveTo>
                  <a:cubicBezTo>
                    <a:pt x="40444" y="1"/>
                    <a:pt x="16748" y="16825"/>
                    <a:pt x="9190" y="42746"/>
                  </a:cubicBezTo>
                  <a:cubicBezTo>
                    <a:pt x="0" y="74202"/>
                    <a:pt x="18062" y="107165"/>
                    <a:pt x="49532" y="116341"/>
                  </a:cubicBezTo>
                  <a:cubicBezTo>
                    <a:pt x="55085" y="117963"/>
                    <a:pt x="60685" y="118736"/>
                    <a:pt x="66192" y="118736"/>
                  </a:cubicBezTo>
                  <a:cubicBezTo>
                    <a:pt x="91885" y="118736"/>
                    <a:pt x="115573" y="101914"/>
                    <a:pt x="123141" y="75999"/>
                  </a:cubicBezTo>
                  <a:cubicBezTo>
                    <a:pt x="132316" y="44529"/>
                    <a:pt x="114255" y="11580"/>
                    <a:pt x="82785" y="2390"/>
                  </a:cubicBezTo>
                  <a:cubicBezTo>
                    <a:pt x="77238" y="772"/>
                    <a:pt x="71644" y="1"/>
                    <a:pt x="66143" y="1"/>
                  </a:cubicBezTo>
                  <a:close/>
                </a:path>
              </a:pathLst>
            </a:custGeom>
            <a:solidFill>
              <a:srgbClr val="83BC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3"/>
            <p:cNvSpPr/>
            <p:nvPr/>
          </p:nvSpPr>
          <p:spPr>
            <a:xfrm>
              <a:off x="4039000" y="1132850"/>
              <a:ext cx="1269125" cy="1696750"/>
            </a:xfrm>
            <a:custGeom>
              <a:avLst/>
              <a:gdLst/>
              <a:ahLst/>
              <a:cxnLst/>
              <a:rect l="l" t="t" r="r" b="b"/>
              <a:pathLst>
                <a:path w="50765" h="67870" extrusionOk="0">
                  <a:moveTo>
                    <a:pt x="3726" y="1"/>
                  </a:moveTo>
                  <a:cubicBezTo>
                    <a:pt x="1697" y="3987"/>
                    <a:pt x="1" y="11061"/>
                    <a:pt x="8176" y="17483"/>
                  </a:cubicBezTo>
                  <a:cubicBezTo>
                    <a:pt x="20425" y="27064"/>
                    <a:pt x="23585" y="27325"/>
                    <a:pt x="26354" y="43879"/>
                  </a:cubicBezTo>
                  <a:cubicBezTo>
                    <a:pt x="28238" y="55186"/>
                    <a:pt x="36443" y="65478"/>
                    <a:pt x="45155" y="67870"/>
                  </a:cubicBezTo>
                  <a:cubicBezTo>
                    <a:pt x="50765" y="38299"/>
                    <a:pt x="33152" y="8742"/>
                    <a:pt x="3726" y="1"/>
                  </a:cubicBezTo>
                  <a:close/>
                </a:path>
              </a:pathLst>
            </a:custGeom>
            <a:solidFill>
              <a:srgbClr val="8199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3"/>
            <p:cNvSpPr/>
            <p:nvPr/>
          </p:nvSpPr>
          <p:spPr>
            <a:xfrm>
              <a:off x="4204250" y="1249550"/>
              <a:ext cx="1000950" cy="1423875"/>
            </a:xfrm>
            <a:custGeom>
              <a:avLst/>
              <a:gdLst/>
              <a:ahLst/>
              <a:cxnLst/>
              <a:rect l="l" t="t" r="r" b="b"/>
              <a:pathLst>
                <a:path w="40038" h="56955" extrusionOk="0">
                  <a:moveTo>
                    <a:pt x="1653" y="1"/>
                  </a:moveTo>
                  <a:lnTo>
                    <a:pt x="1653" y="1"/>
                  </a:lnTo>
                  <a:cubicBezTo>
                    <a:pt x="1" y="3262"/>
                    <a:pt x="204" y="7451"/>
                    <a:pt x="6872" y="12684"/>
                  </a:cubicBezTo>
                  <a:cubicBezTo>
                    <a:pt x="16874" y="20512"/>
                    <a:pt x="21019" y="23078"/>
                    <a:pt x="23281" y="36602"/>
                  </a:cubicBezTo>
                  <a:cubicBezTo>
                    <a:pt x="24817" y="45821"/>
                    <a:pt x="28354" y="55012"/>
                    <a:pt x="35457" y="56954"/>
                  </a:cubicBezTo>
                  <a:cubicBezTo>
                    <a:pt x="40038" y="32819"/>
                    <a:pt x="25673" y="7132"/>
                    <a:pt x="1653" y="1"/>
                  </a:cubicBezTo>
                  <a:close/>
                </a:path>
              </a:pathLst>
            </a:custGeom>
            <a:solidFill>
              <a:srgbClr val="8199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3"/>
            <p:cNvSpPr/>
            <p:nvPr/>
          </p:nvSpPr>
          <p:spPr>
            <a:xfrm>
              <a:off x="3362425" y="1620275"/>
              <a:ext cx="1576825" cy="2259550"/>
            </a:xfrm>
            <a:custGeom>
              <a:avLst/>
              <a:gdLst/>
              <a:ahLst/>
              <a:cxnLst/>
              <a:rect l="l" t="t" r="r" b="b"/>
              <a:pathLst>
                <a:path w="63073" h="90382" extrusionOk="0">
                  <a:moveTo>
                    <a:pt x="27745" y="1"/>
                  </a:moveTo>
                  <a:cubicBezTo>
                    <a:pt x="27745" y="1"/>
                    <a:pt x="24918" y="16279"/>
                    <a:pt x="13887" y="18642"/>
                  </a:cubicBezTo>
                  <a:cubicBezTo>
                    <a:pt x="2856" y="21005"/>
                    <a:pt x="0" y="30877"/>
                    <a:pt x="3247" y="36675"/>
                  </a:cubicBezTo>
                  <a:cubicBezTo>
                    <a:pt x="7683" y="44575"/>
                    <a:pt x="18265" y="41937"/>
                    <a:pt x="19439" y="45894"/>
                  </a:cubicBezTo>
                  <a:cubicBezTo>
                    <a:pt x="20628" y="49837"/>
                    <a:pt x="12959" y="58926"/>
                    <a:pt x="15206" y="68594"/>
                  </a:cubicBezTo>
                  <a:cubicBezTo>
                    <a:pt x="17236" y="77292"/>
                    <a:pt x="29890" y="87410"/>
                    <a:pt x="40603" y="90381"/>
                  </a:cubicBezTo>
                  <a:cubicBezTo>
                    <a:pt x="43777" y="88787"/>
                    <a:pt x="46807" y="86917"/>
                    <a:pt x="49648" y="84772"/>
                  </a:cubicBezTo>
                  <a:cubicBezTo>
                    <a:pt x="51532" y="74030"/>
                    <a:pt x="46850" y="53040"/>
                    <a:pt x="44140" y="48373"/>
                  </a:cubicBezTo>
                  <a:cubicBezTo>
                    <a:pt x="40385" y="41937"/>
                    <a:pt x="28136" y="40893"/>
                    <a:pt x="29325" y="36675"/>
                  </a:cubicBezTo>
                  <a:cubicBezTo>
                    <a:pt x="29794" y="34989"/>
                    <a:pt x="31121" y="34136"/>
                    <a:pt x="32998" y="34136"/>
                  </a:cubicBezTo>
                  <a:cubicBezTo>
                    <a:pt x="35816" y="34136"/>
                    <a:pt x="39876" y="36058"/>
                    <a:pt x="44140" y="39965"/>
                  </a:cubicBezTo>
                  <a:cubicBezTo>
                    <a:pt x="51228" y="46459"/>
                    <a:pt x="54997" y="51547"/>
                    <a:pt x="59346" y="52069"/>
                  </a:cubicBezTo>
                  <a:cubicBezTo>
                    <a:pt x="59425" y="52079"/>
                    <a:pt x="59498" y="52084"/>
                    <a:pt x="59564" y="52084"/>
                  </a:cubicBezTo>
                  <a:cubicBezTo>
                    <a:pt x="63072" y="52084"/>
                    <a:pt x="47047" y="38254"/>
                    <a:pt x="47459" y="31268"/>
                  </a:cubicBezTo>
                  <a:cubicBezTo>
                    <a:pt x="47880" y="24165"/>
                    <a:pt x="51837" y="12568"/>
                    <a:pt x="27745" y="1"/>
                  </a:cubicBezTo>
                  <a:close/>
                </a:path>
              </a:pathLst>
            </a:custGeom>
            <a:solidFill>
              <a:srgbClr val="F6B8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3"/>
            <p:cNvSpPr/>
            <p:nvPr/>
          </p:nvSpPr>
          <p:spPr>
            <a:xfrm>
              <a:off x="3461350" y="1689500"/>
              <a:ext cx="1375625" cy="2080975"/>
            </a:xfrm>
            <a:custGeom>
              <a:avLst/>
              <a:gdLst/>
              <a:ahLst/>
              <a:cxnLst/>
              <a:rect l="l" t="t" r="r" b="b"/>
              <a:pathLst>
                <a:path w="55025" h="83239" extrusionOk="0">
                  <a:moveTo>
                    <a:pt x="25832" y="0"/>
                  </a:moveTo>
                  <a:cubicBezTo>
                    <a:pt x="25832" y="0"/>
                    <a:pt x="20222" y="15743"/>
                    <a:pt x="10626" y="17801"/>
                  </a:cubicBezTo>
                  <a:cubicBezTo>
                    <a:pt x="1030" y="19845"/>
                    <a:pt x="1" y="26296"/>
                    <a:pt x="1378" y="31905"/>
                  </a:cubicBezTo>
                  <a:cubicBezTo>
                    <a:pt x="2740" y="37515"/>
                    <a:pt x="16801" y="38066"/>
                    <a:pt x="17830" y="41502"/>
                  </a:cubicBezTo>
                  <a:cubicBezTo>
                    <a:pt x="18860" y="44937"/>
                    <a:pt x="11394" y="57577"/>
                    <a:pt x="13351" y="65999"/>
                  </a:cubicBezTo>
                  <a:cubicBezTo>
                    <a:pt x="15323" y="74407"/>
                    <a:pt x="28731" y="81988"/>
                    <a:pt x="38516" y="83206"/>
                  </a:cubicBezTo>
                  <a:cubicBezTo>
                    <a:pt x="38696" y="83228"/>
                    <a:pt x="38871" y="83239"/>
                    <a:pt x="39041" y="83239"/>
                  </a:cubicBezTo>
                  <a:cubicBezTo>
                    <a:pt x="48075" y="83239"/>
                    <a:pt x="41731" y="52328"/>
                    <a:pt x="38516" y="46821"/>
                  </a:cubicBezTo>
                  <a:cubicBezTo>
                    <a:pt x="35254" y="41226"/>
                    <a:pt x="21947" y="39530"/>
                    <a:pt x="23049" y="34268"/>
                  </a:cubicBezTo>
                  <a:cubicBezTo>
                    <a:pt x="23707" y="31160"/>
                    <a:pt x="26429" y="29436"/>
                    <a:pt x="29768" y="29436"/>
                  </a:cubicBezTo>
                  <a:cubicBezTo>
                    <a:pt x="32534" y="29436"/>
                    <a:pt x="35724" y="30620"/>
                    <a:pt x="38516" y="33181"/>
                  </a:cubicBezTo>
                  <a:cubicBezTo>
                    <a:pt x="44691" y="38834"/>
                    <a:pt x="47967" y="44836"/>
                    <a:pt x="51750" y="45299"/>
                  </a:cubicBezTo>
                  <a:cubicBezTo>
                    <a:pt x="51815" y="45307"/>
                    <a:pt x="51875" y="45311"/>
                    <a:pt x="51929" y="45311"/>
                  </a:cubicBezTo>
                  <a:cubicBezTo>
                    <a:pt x="55024" y="45311"/>
                    <a:pt x="41059" y="32494"/>
                    <a:pt x="41415" y="26412"/>
                  </a:cubicBezTo>
                  <a:cubicBezTo>
                    <a:pt x="41777" y="20222"/>
                    <a:pt x="46793" y="10945"/>
                    <a:pt x="25832" y="0"/>
                  </a:cubicBezTo>
                  <a:close/>
                </a:path>
              </a:pathLst>
            </a:custGeom>
            <a:solidFill>
              <a:srgbClr val="F6B8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3"/>
            <p:cNvSpPr/>
            <p:nvPr/>
          </p:nvSpPr>
          <p:spPr>
            <a:xfrm>
              <a:off x="2196975" y="1112925"/>
              <a:ext cx="1371300" cy="1915650"/>
            </a:xfrm>
            <a:custGeom>
              <a:avLst/>
              <a:gdLst/>
              <a:ahLst/>
              <a:cxnLst/>
              <a:rect l="l" t="t" r="r" b="b"/>
              <a:pathLst>
                <a:path w="54852" h="76626" extrusionOk="0">
                  <a:moveTo>
                    <a:pt x="46604" y="1"/>
                  </a:moveTo>
                  <a:cubicBezTo>
                    <a:pt x="26614" y="4828"/>
                    <a:pt x="9698" y="19918"/>
                    <a:pt x="3537" y="41067"/>
                  </a:cubicBezTo>
                  <a:cubicBezTo>
                    <a:pt x="0" y="53171"/>
                    <a:pt x="508" y="65492"/>
                    <a:pt x="4262" y="76610"/>
                  </a:cubicBezTo>
                  <a:cubicBezTo>
                    <a:pt x="4542" y="76621"/>
                    <a:pt x="4819" y="76626"/>
                    <a:pt x="5093" y="76626"/>
                  </a:cubicBezTo>
                  <a:cubicBezTo>
                    <a:pt x="25599" y="76626"/>
                    <a:pt x="26649" y="48495"/>
                    <a:pt x="28136" y="36994"/>
                  </a:cubicBezTo>
                  <a:cubicBezTo>
                    <a:pt x="29716" y="24788"/>
                    <a:pt x="45517" y="24701"/>
                    <a:pt x="51460" y="17135"/>
                  </a:cubicBezTo>
                  <a:cubicBezTo>
                    <a:pt x="54852" y="12800"/>
                    <a:pt x="50735" y="5480"/>
                    <a:pt x="46604" y="1"/>
                  </a:cubicBezTo>
                  <a:close/>
                </a:path>
              </a:pathLst>
            </a:custGeom>
            <a:solidFill>
              <a:srgbClr val="788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3"/>
            <p:cNvSpPr/>
            <p:nvPr/>
          </p:nvSpPr>
          <p:spPr>
            <a:xfrm>
              <a:off x="2290825" y="1207150"/>
              <a:ext cx="1179975" cy="1687650"/>
            </a:xfrm>
            <a:custGeom>
              <a:avLst/>
              <a:gdLst/>
              <a:ahLst/>
              <a:cxnLst/>
              <a:rect l="l" t="t" r="r" b="b"/>
              <a:pathLst>
                <a:path w="47199" h="67506" extrusionOk="0">
                  <a:moveTo>
                    <a:pt x="40096" y="1"/>
                  </a:moveTo>
                  <a:cubicBezTo>
                    <a:pt x="22904" y="4161"/>
                    <a:pt x="8350" y="18714"/>
                    <a:pt x="3045" y="36907"/>
                  </a:cubicBezTo>
                  <a:cubicBezTo>
                    <a:pt x="1" y="47329"/>
                    <a:pt x="436" y="57925"/>
                    <a:pt x="3668" y="67493"/>
                  </a:cubicBezTo>
                  <a:cubicBezTo>
                    <a:pt x="3912" y="67501"/>
                    <a:pt x="4151" y="67506"/>
                    <a:pt x="4387" y="67506"/>
                  </a:cubicBezTo>
                  <a:cubicBezTo>
                    <a:pt x="21925" y="67506"/>
                    <a:pt x="18993" y="43311"/>
                    <a:pt x="20266" y="33413"/>
                  </a:cubicBezTo>
                  <a:cubicBezTo>
                    <a:pt x="21628" y="22904"/>
                    <a:pt x="39168" y="18888"/>
                    <a:pt x="44270" y="12365"/>
                  </a:cubicBezTo>
                  <a:cubicBezTo>
                    <a:pt x="47199" y="8640"/>
                    <a:pt x="43662" y="4712"/>
                    <a:pt x="40096" y="1"/>
                  </a:cubicBezTo>
                  <a:close/>
                </a:path>
              </a:pathLst>
            </a:custGeom>
            <a:solidFill>
              <a:srgbClr val="788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3"/>
            <p:cNvSpPr/>
            <p:nvPr/>
          </p:nvSpPr>
          <p:spPr>
            <a:xfrm>
              <a:off x="2463325" y="2915650"/>
              <a:ext cx="1160050" cy="1120725"/>
            </a:xfrm>
            <a:custGeom>
              <a:avLst/>
              <a:gdLst/>
              <a:ahLst/>
              <a:cxnLst/>
              <a:rect l="l" t="t" r="r" b="b"/>
              <a:pathLst>
                <a:path w="46402" h="44829" extrusionOk="0">
                  <a:moveTo>
                    <a:pt x="27389" y="0"/>
                  </a:moveTo>
                  <a:cubicBezTo>
                    <a:pt x="26592" y="0"/>
                    <a:pt x="25721" y="513"/>
                    <a:pt x="24759" y="1689"/>
                  </a:cubicBezTo>
                  <a:cubicBezTo>
                    <a:pt x="20309" y="7154"/>
                    <a:pt x="6669" y="14417"/>
                    <a:pt x="1" y="17765"/>
                  </a:cubicBezTo>
                  <a:cubicBezTo>
                    <a:pt x="7466" y="29347"/>
                    <a:pt x="18961" y="38392"/>
                    <a:pt x="33225" y="42553"/>
                  </a:cubicBezTo>
                  <a:cubicBezTo>
                    <a:pt x="37602" y="43843"/>
                    <a:pt x="42024" y="44568"/>
                    <a:pt x="46401" y="44829"/>
                  </a:cubicBezTo>
                  <a:cubicBezTo>
                    <a:pt x="45821" y="37595"/>
                    <a:pt x="37820" y="26100"/>
                    <a:pt x="35921" y="20563"/>
                  </a:cubicBezTo>
                  <a:cubicBezTo>
                    <a:pt x="33659" y="13934"/>
                    <a:pt x="31539" y="0"/>
                    <a:pt x="27389" y="0"/>
                  </a:cubicBezTo>
                  <a:close/>
                </a:path>
              </a:pathLst>
            </a:custGeom>
            <a:solidFill>
              <a:srgbClr val="AB67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3"/>
            <p:cNvSpPr/>
            <p:nvPr/>
          </p:nvSpPr>
          <p:spPr>
            <a:xfrm>
              <a:off x="2581100" y="3029500"/>
              <a:ext cx="924500" cy="893075"/>
            </a:xfrm>
            <a:custGeom>
              <a:avLst/>
              <a:gdLst/>
              <a:ahLst/>
              <a:cxnLst/>
              <a:rect l="l" t="t" r="r" b="b"/>
              <a:pathLst>
                <a:path w="36980" h="35723" extrusionOk="0">
                  <a:moveTo>
                    <a:pt x="21827" y="0"/>
                  </a:moveTo>
                  <a:cubicBezTo>
                    <a:pt x="21191" y="0"/>
                    <a:pt x="20496" y="411"/>
                    <a:pt x="19729" y="1354"/>
                  </a:cubicBezTo>
                  <a:cubicBezTo>
                    <a:pt x="16178" y="5688"/>
                    <a:pt x="5306" y="11486"/>
                    <a:pt x="1" y="14153"/>
                  </a:cubicBezTo>
                  <a:cubicBezTo>
                    <a:pt x="5944" y="23387"/>
                    <a:pt x="15105" y="30591"/>
                    <a:pt x="26470" y="33911"/>
                  </a:cubicBezTo>
                  <a:cubicBezTo>
                    <a:pt x="29978" y="34940"/>
                    <a:pt x="33486" y="35520"/>
                    <a:pt x="36979" y="35723"/>
                  </a:cubicBezTo>
                  <a:cubicBezTo>
                    <a:pt x="36515" y="29954"/>
                    <a:pt x="30137" y="20792"/>
                    <a:pt x="28630" y="16386"/>
                  </a:cubicBezTo>
                  <a:cubicBezTo>
                    <a:pt x="26830" y="11109"/>
                    <a:pt x="25133" y="0"/>
                    <a:pt x="21827" y="0"/>
                  </a:cubicBezTo>
                  <a:close/>
                </a:path>
              </a:pathLst>
            </a:custGeom>
            <a:solidFill>
              <a:srgbClr val="AB67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3"/>
            <p:cNvSpPr/>
            <p:nvPr/>
          </p:nvSpPr>
          <p:spPr>
            <a:xfrm>
              <a:off x="3710325" y="2969100"/>
              <a:ext cx="1424225" cy="1070175"/>
            </a:xfrm>
            <a:custGeom>
              <a:avLst/>
              <a:gdLst/>
              <a:ahLst/>
              <a:cxnLst/>
              <a:rect l="l" t="t" r="r" b="b"/>
              <a:pathLst>
                <a:path w="56969" h="42807" extrusionOk="0">
                  <a:moveTo>
                    <a:pt x="0" y="42807"/>
                  </a:moveTo>
                  <a:lnTo>
                    <a:pt x="0" y="42807"/>
                  </a:lnTo>
                  <a:lnTo>
                    <a:pt x="0" y="42807"/>
                  </a:lnTo>
                  <a:lnTo>
                    <a:pt x="0" y="42807"/>
                  </a:lnTo>
                  <a:close/>
                  <a:moveTo>
                    <a:pt x="0" y="42807"/>
                  </a:moveTo>
                  <a:cubicBezTo>
                    <a:pt x="25600" y="42807"/>
                    <a:pt x="49213" y="26107"/>
                    <a:pt x="56867" y="363"/>
                  </a:cubicBezTo>
                  <a:cubicBezTo>
                    <a:pt x="49213" y="26107"/>
                    <a:pt x="25600" y="42807"/>
                    <a:pt x="0" y="42807"/>
                  </a:cubicBezTo>
                  <a:close/>
                  <a:moveTo>
                    <a:pt x="56954" y="73"/>
                  </a:moveTo>
                  <a:lnTo>
                    <a:pt x="56954" y="73"/>
                  </a:lnTo>
                  <a:cubicBezTo>
                    <a:pt x="56954" y="59"/>
                    <a:pt x="56954" y="44"/>
                    <a:pt x="56954" y="44"/>
                  </a:cubicBezTo>
                  <a:cubicBezTo>
                    <a:pt x="56954" y="44"/>
                    <a:pt x="56954" y="59"/>
                    <a:pt x="56954" y="73"/>
                  </a:cubicBezTo>
                  <a:lnTo>
                    <a:pt x="56954" y="73"/>
                  </a:lnTo>
                  <a:close/>
                  <a:moveTo>
                    <a:pt x="56968" y="15"/>
                  </a:moveTo>
                  <a:cubicBezTo>
                    <a:pt x="56968" y="1"/>
                    <a:pt x="56968" y="1"/>
                    <a:pt x="56968" y="1"/>
                  </a:cubicBezTo>
                  <a:cubicBezTo>
                    <a:pt x="56968" y="1"/>
                    <a:pt x="56968" y="1"/>
                    <a:pt x="56968" y="15"/>
                  </a:cubicBez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3"/>
            <p:cNvSpPr/>
            <p:nvPr/>
          </p:nvSpPr>
          <p:spPr>
            <a:xfrm>
              <a:off x="3299000" y="2037750"/>
              <a:ext cx="1927950" cy="2001525"/>
            </a:xfrm>
            <a:custGeom>
              <a:avLst/>
              <a:gdLst/>
              <a:ahLst/>
              <a:cxnLst/>
              <a:rect l="l" t="t" r="r" b="b"/>
              <a:pathLst>
                <a:path w="77118" h="80061" extrusionOk="0">
                  <a:moveTo>
                    <a:pt x="72059" y="1"/>
                  </a:moveTo>
                  <a:cubicBezTo>
                    <a:pt x="75726" y="9858"/>
                    <a:pt x="76813" y="20773"/>
                    <a:pt x="74755" y="31674"/>
                  </a:cubicBezTo>
                  <a:cubicBezTo>
                    <a:pt x="69710" y="30297"/>
                    <a:pt x="64840" y="26267"/>
                    <a:pt x="61274" y="20918"/>
                  </a:cubicBezTo>
                  <a:cubicBezTo>
                    <a:pt x="59766" y="23005"/>
                    <a:pt x="58201" y="24948"/>
                    <a:pt x="56563" y="26789"/>
                  </a:cubicBezTo>
                  <a:cubicBezTo>
                    <a:pt x="60332" y="31485"/>
                    <a:pt x="63970" y="35385"/>
                    <a:pt x="62100" y="35385"/>
                  </a:cubicBezTo>
                  <a:cubicBezTo>
                    <a:pt x="62028" y="35385"/>
                    <a:pt x="61955" y="35385"/>
                    <a:pt x="61883" y="35370"/>
                  </a:cubicBezTo>
                  <a:cubicBezTo>
                    <a:pt x="59201" y="35051"/>
                    <a:pt x="56737" y="32993"/>
                    <a:pt x="53591" y="29934"/>
                  </a:cubicBezTo>
                  <a:cubicBezTo>
                    <a:pt x="51808" y="31717"/>
                    <a:pt x="49953" y="33384"/>
                    <a:pt x="48054" y="34921"/>
                  </a:cubicBezTo>
                  <a:cubicBezTo>
                    <a:pt x="50677" y="42603"/>
                    <a:pt x="53764" y="58994"/>
                    <a:pt x="52186" y="68069"/>
                  </a:cubicBezTo>
                  <a:lnTo>
                    <a:pt x="52186" y="68069"/>
                  </a:lnTo>
                  <a:cubicBezTo>
                    <a:pt x="61971" y="60697"/>
                    <a:pt x="69565" y="50245"/>
                    <a:pt x="73320" y="37617"/>
                  </a:cubicBezTo>
                  <a:cubicBezTo>
                    <a:pt x="73349" y="37516"/>
                    <a:pt x="73378" y="37429"/>
                    <a:pt x="73407" y="37327"/>
                  </a:cubicBezTo>
                  <a:cubicBezTo>
                    <a:pt x="73407" y="37313"/>
                    <a:pt x="73407" y="37298"/>
                    <a:pt x="73407" y="37298"/>
                  </a:cubicBezTo>
                  <a:cubicBezTo>
                    <a:pt x="73421" y="37284"/>
                    <a:pt x="73421" y="37269"/>
                    <a:pt x="73421" y="37269"/>
                  </a:cubicBezTo>
                  <a:cubicBezTo>
                    <a:pt x="73421" y="37255"/>
                    <a:pt x="73421" y="37255"/>
                    <a:pt x="73421" y="37255"/>
                  </a:cubicBezTo>
                  <a:cubicBezTo>
                    <a:pt x="77118" y="24513"/>
                    <a:pt x="76364" y="11539"/>
                    <a:pt x="72059" y="1"/>
                  </a:cubicBezTo>
                  <a:close/>
                  <a:moveTo>
                    <a:pt x="52186" y="68069"/>
                  </a:moveTo>
                  <a:cubicBezTo>
                    <a:pt x="50789" y="69122"/>
                    <a:pt x="49347" y="70111"/>
                    <a:pt x="47865" y="71036"/>
                  </a:cubicBezTo>
                  <a:lnTo>
                    <a:pt x="47865" y="71036"/>
                  </a:lnTo>
                  <a:cubicBezTo>
                    <a:pt x="49347" y="70115"/>
                    <a:pt x="50789" y="69127"/>
                    <a:pt x="52185" y="68073"/>
                  </a:cubicBezTo>
                  <a:cubicBezTo>
                    <a:pt x="52185" y="68071"/>
                    <a:pt x="52185" y="68070"/>
                    <a:pt x="52186" y="68069"/>
                  </a:cubicBezTo>
                  <a:close/>
                  <a:moveTo>
                    <a:pt x="7132" y="52649"/>
                  </a:moveTo>
                  <a:lnTo>
                    <a:pt x="7132" y="52649"/>
                  </a:lnTo>
                  <a:cubicBezTo>
                    <a:pt x="5335" y="52983"/>
                    <a:pt x="3567" y="53243"/>
                    <a:pt x="1813" y="53490"/>
                  </a:cubicBezTo>
                  <a:cubicBezTo>
                    <a:pt x="2045" y="54273"/>
                    <a:pt x="2262" y="55012"/>
                    <a:pt x="2494" y="55679"/>
                  </a:cubicBezTo>
                  <a:cubicBezTo>
                    <a:pt x="4393" y="61216"/>
                    <a:pt x="12394" y="72711"/>
                    <a:pt x="12974" y="79945"/>
                  </a:cubicBezTo>
                  <a:cubicBezTo>
                    <a:pt x="8669" y="79698"/>
                    <a:pt x="4320" y="78973"/>
                    <a:pt x="1" y="77741"/>
                  </a:cubicBezTo>
                  <a:lnTo>
                    <a:pt x="1" y="77741"/>
                  </a:lnTo>
                  <a:cubicBezTo>
                    <a:pt x="5480" y="79321"/>
                    <a:pt x="11017" y="80061"/>
                    <a:pt x="16453" y="80061"/>
                  </a:cubicBezTo>
                  <a:cubicBezTo>
                    <a:pt x="27703" y="80061"/>
                    <a:pt x="38569" y="76836"/>
                    <a:pt x="47865" y="71036"/>
                  </a:cubicBezTo>
                  <a:lnTo>
                    <a:pt x="47865" y="71036"/>
                  </a:lnTo>
                  <a:cubicBezTo>
                    <a:pt x="46331" y="71989"/>
                    <a:pt x="44754" y="72871"/>
                    <a:pt x="43140" y="73682"/>
                  </a:cubicBezTo>
                  <a:cubicBezTo>
                    <a:pt x="36646" y="71870"/>
                    <a:pt x="29427" y="67435"/>
                    <a:pt x="24295" y="62289"/>
                  </a:cubicBezTo>
                  <a:lnTo>
                    <a:pt x="16250" y="62289"/>
                  </a:lnTo>
                  <a:cubicBezTo>
                    <a:pt x="14670" y="62289"/>
                    <a:pt x="13380" y="60999"/>
                    <a:pt x="13380" y="59419"/>
                  </a:cubicBezTo>
                  <a:lnTo>
                    <a:pt x="13380" y="58810"/>
                  </a:lnTo>
                  <a:cubicBezTo>
                    <a:pt x="13380" y="57911"/>
                    <a:pt x="13815" y="57114"/>
                    <a:pt x="14453" y="56592"/>
                  </a:cubicBezTo>
                  <a:lnTo>
                    <a:pt x="9959" y="56592"/>
                  </a:lnTo>
                  <a:cubicBezTo>
                    <a:pt x="8379" y="56592"/>
                    <a:pt x="7089" y="55302"/>
                    <a:pt x="7089" y="53722"/>
                  </a:cubicBezTo>
                  <a:lnTo>
                    <a:pt x="7089" y="53113"/>
                  </a:lnTo>
                  <a:cubicBezTo>
                    <a:pt x="7089" y="52954"/>
                    <a:pt x="7104" y="52809"/>
                    <a:pt x="7132" y="52649"/>
                  </a:cubicBezTo>
                  <a:close/>
                </a:path>
              </a:pathLst>
            </a:custGeom>
            <a:solidFill>
              <a:srgbClr val="76A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3"/>
            <p:cNvSpPr/>
            <p:nvPr/>
          </p:nvSpPr>
          <p:spPr>
            <a:xfrm>
              <a:off x="4830825" y="2037750"/>
              <a:ext cx="388525" cy="791850"/>
            </a:xfrm>
            <a:custGeom>
              <a:avLst/>
              <a:gdLst/>
              <a:ahLst/>
              <a:cxnLst/>
              <a:rect l="l" t="t" r="r" b="b"/>
              <a:pathLst>
                <a:path w="15541" h="31674" extrusionOk="0">
                  <a:moveTo>
                    <a:pt x="10786" y="1"/>
                  </a:moveTo>
                  <a:cubicBezTo>
                    <a:pt x="10380" y="1146"/>
                    <a:pt x="9959" y="2262"/>
                    <a:pt x="9524" y="3364"/>
                  </a:cubicBezTo>
                  <a:cubicBezTo>
                    <a:pt x="11423" y="10481"/>
                    <a:pt x="11800" y="18033"/>
                    <a:pt x="10394" y="25426"/>
                  </a:cubicBezTo>
                  <a:cubicBezTo>
                    <a:pt x="6785" y="24440"/>
                    <a:pt x="4103" y="21585"/>
                    <a:pt x="2132" y="17801"/>
                  </a:cubicBezTo>
                  <a:cubicBezTo>
                    <a:pt x="1436" y="18874"/>
                    <a:pt x="726" y="19918"/>
                    <a:pt x="1" y="20918"/>
                  </a:cubicBezTo>
                  <a:cubicBezTo>
                    <a:pt x="3567" y="26267"/>
                    <a:pt x="8437" y="30297"/>
                    <a:pt x="13482" y="31674"/>
                  </a:cubicBezTo>
                  <a:cubicBezTo>
                    <a:pt x="15540" y="20773"/>
                    <a:pt x="14453" y="9858"/>
                    <a:pt x="10786" y="1"/>
                  </a:cubicBezTo>
                  <a:close/>
                </a:path>
              </a:pathLst>
            </a:custGeom>
            <a:solidFill>
              <a:srgbClr val="7489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3"/>
            <p:cNvSpPr/>
            <p:nvPr/>
          </p:nvSpPr>
          <p:spPr>
            <a:xfrm>
              <a:off x="4884100" y="2121825"/>
              <a:ext cx="241750" cy="551600"/>
            </a:xfrm>
            <a:custGeom>
              <a:avLst/>
              <a:gdLst/>
              <a:ahLst/>
              <a:cxnLst/>
              <a:rect l="l" t="t" r="r" b="b"/>
              <a:pathLst>
                <a:path w="9670" h="22064" extrusionOk="0">
                  <a:moveTo>
                    <a:pt x="7393" y="1"/>
                  </a:moveTo>
                  <a:cubicBezTo>
                    <a:pt x="5277" y="5335"/>
                    <a:pt x="2784" y="10133"/>
                    <a:pt x="1" y="14438"/>
                  </a:cubicBezTo>
                  <a:cubicBezTo>
                    <a:pt x="1972" y="18222"/>
                    <a:pt x="4654" y="21077"/>
                    <a:pt x="8263" y="22063"/>
                  </a:cubicBezTo>
                  <a:cubicBezTo>
                    <a:pt x="9669" y="14670"/>
                    <a:pt x="9292" y="7118"/>
                    <a:pt x="7393" y="1"/>
                  </a:cubicBezTo>
                  <a:close/>
                </a:path>
              </a:pathLst>
            </a:custGeom>
            <a:solidFill>
              <a:srgbClr val="7489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3"/>
            <p:cNvSpPr/>
            <p:nvPr/>
          </p:nvSpPr>
          <p:spPr>
            <a:xfrm>
              <a:off x="3740400" y="2707450"/>
              <a:ext cx="1157850" cy="1172375"/>
            </a:xfrm>
            <a:custGeom>
              <a:avLst/>
              <a:gdLst/>
              <a:ahLst/>
              <a:cxnLst/>
              <a:rect l="l" t="t" r="r" b="b"/>
              <a:pathLst>
                <a:path w="46314" h="46895" extrusionOk="0">
                  <a:moveTo>
                    <a:pt x="38907" y="1"/>
                  </a:moveTo>
                  <a:cubicBezTo>
                    <a:pt x="38849" y="73"/>
                    <a:pt x="38776" y="146"/>
                    <a:pt x="38718" y="218"/>
                  </a:cubicBezTo>
                  <a:cubicBezTo>
                    <a:pt x="40690" y="2798"/>
                    <a:pt x="41922" y="4596"/>
                    <a:pt x="40762" y="4596"/>
                  </a:cubicBezTo>
                  <a:cubicBezTo>
                    <a:pt x="40704" y="4596"/>
                    <a:pt x="40646" y="4581"/>
                    <a:pt x="40588" y="4581"/>
                  </a:cubicBezTo>
                  <a:cubicBezTo>
                    <a:pt x="39284" y="4422"/>
                    <a:pt x="38037" y="3596"/>
                    <a:pt x="36718" y="2364"/>
                  </a:cubicBezTo>
                  <a:cubicBezTo>
                    <a:pt x="36457" y="2625"/>
                    <a:pt x="36196" y="2900"/>
                    <a:pt x="35935" y="3146"/>
                  </a:cubicBezTo>
                  <a:cubicBezTo>
                    <a:pt x="39081" y="6205"/>
                    <a:pt x="41545" y="8263"/>
                    <a:pt x="44227" y="8582"/>
                  </a:cubicBezTo>
                  <a:cubicBezTo>
                    <a:pt x="44299" y="8597"/>
                    <a:pt x="44372" y="8597"/>
                    <a:pt x="44444" y="8597"/>
                  </a:cubicBezTo>
                  <a:cubicBezTo>
                    <a:pt x="46314" y="8597"/>
                    <a:pt x="42676" y="4697"/>
                    <a:pt x="38907" y="1"/>
                  </a:cubicBezTo>
                  <a:close/>
                  <a:moveTo>
                    <a:pt x="1885" y="22904"/>
                  </a:moveTo>
                  <a:cubicBezTo>
                    <a:pt x="1261" y="23092"/>
                    <a:pt x="624" y="23281"/>
                    <a:pt x="0" y="23455"/>
                  </a:cubicBezTo>
                  <a:lnTo>
                    <a:pt x="1914" y="23455"/>
                  </a:lnTo>
                  <a:cubicBezTo>
                    <a:pt x="1899" y="23266"/>
                    <a:pt x="1885" y="23092"/>
                    <a:pt x="1885" y="22904"/>
                  </a:cubicBezTo>
                  <a:close/>
                  <a:moveTo>
                    <a:pt x="30398" y="8133"/>
                  </a:moveTo>
                  <a:cubicBezTo>
                    <a:pt x="29847" y="8582"/>
                    <a:pt x="29296" y="9017"/>
                    <a:pt x="28731" y="9437"/>
                  </a:cubicBezTo>
                  <a:cubicBezTo>
                    <a:pt x="31963" y="19164"/>
                    <a:pt x="35732" y="42517"/>
                    <a:pt x="27890" y="42517"/>
                  </a:cubicBezTo>
                  <a:cubicBezTo>
                    <a:pt x="27716" y="42517"/>
                    <a:pt x="27542" y="42502"/>
                    <a:pt x="27354" y="42488"/>
                  </a:cubicBezTo>
                  <a:cubicBezTo>
                    <a:pt x="21903" y="41806"/>
                    <a:pt x="15337" y="39168"/>
                    <a:pt x="10249" y="35501"/>
                  </a:cubicBezTo>
                  <a:lnTo>
                    <a:pt x="6639" y="35501"/>
                  </a:lnTo>
                  <a:cubicBezTo>
                    <a:pt x="11771" y="40647"/>
                    <a:pt x="18990" y="45082"/>
                    <a:pt x="25484" y="46894"/>
                  </a:cubicBezTo>
                  <a:cubicBezTo>
                    <a:pt x="28658" y="45300"/>
                    <a:pt x="31688" y="43430"/>
                    <a:pt x="34529" y="41285"/>
                  </a:cubicBezTo>
                  <a:cubicBezTo>
                    <a:pt x="36109" y="32210"/>
                    <a:pt x="33021" y="15816"/>
                    <a:pt x="30398" y="8133"/>
                  </a:cubicBezTo>
                  <a:close/>
                </a:path>
              </a:pathLst>
            </a:custGeom>
            <a:solidFill>
              <a:srgbClr val="DDA5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3"/>
            <p:cNvSpPr/>
            <p:nvPr/>
          </p:nvSpPr>
          <p:spPr>
            <a:xfrm>
              <a:off x="3787500" y="2712900"/>
              <a:ext cx="1000950" cy="1057475"/>
            </a:xfrm>
            <a:custGeom>
              <a:avLst/>
              <a:gdLst/>
              <a:ahLst/>
              <a:cxnLst/>
              <a:rect l="l" t="t" r="r" b="b"/>
              <a:pathLst>
                <a:path w="40038" h="42299" extrusionOk="0">
                  <a:moveTo>
                    <a:pt x="36834" y="0"/>
                  </a:moveTo>
                  <a:cubicBezTo>
                    <a:pt x="36167" y="739"/>
                    <a:pt x="35501" y="1450"/>
                    <a:pt x="34834" y="2146"/>
                  </a:cubicBezTo>
                  <a:cubicBezTo>
                    <a:pt x="36153" y="3378"/>
                    <a:pt x="37400" y="4204"/>
                    <a:pt x="38704" y="4363"/>
                  </a:cubicBezTo>
                  <a:cubicBezTo>
                    <a:pt x="38762" y="4363"/>
                    <a:pt x="38820" y="4378"/>
                    <a:pt x="38878" y="4378"/>
                  </a:cubicBezTo>
                  <a:cubicBezTo>
                    <a:pt x="40038" y="4378"/>
                    <a:pt x="38806" y="2580"/>
                    <a:pt x="36834" y="0"/>
                  </a:cubicBezTo>
                  <a:close/>
                  <a:moveTo>
                    <a:pt x="26847" y="9219"/>
                  </a:moveTo>
                  <a:cubicBezTo>
                    <a:pt x="18512" y="15598"/>
                    <a:pt x="9264" y="19874"/>
                    <a:pt x="1" y="22686"/>
                  </a:cubicBezTo>
                  <a:cubicBezTo>
                    <a:pt x="1" y="22874"/>
                    <a:pt x="15" y="23048"/>
                    <a:pt x="30" y="23237"/>
                  </a:cubicBezTo>
                  <a:lnTo>
                    <a:pt x="17874" y="23237"/>
                  </a:lnTo>
                  <a:cubicBezTo>
                    <a:pt x="19454" y="23237"/>
                    <a:pt x="20730" y="24527"/>
                    <a:pt x="20730" y="26107"/>
                  </a:cubicBezTo>
                  <a:lnTo>
                    <a:pt x="20730" y="26716"/>
                  </a:lnTo>
                  <a:cubicBezTo>
                    <a:pt x="20730" y="27615"/>
                    <a:pt x="20309" y="28412"/>
                    <a:pt x="19657" y="28934"/>
                  </a:cubicBezTo>
                  <a:lnTo>
                    <a:pt x="24165" y="28934"/>
                  </a:lnTo>
                  <a:cubicBezTo>
                    <a:pt x="25745" y="28934"/>
                    <a:pt x="27021" y="30224"/>
                    <a:pt x="27021" y="31804"/>
                  </a:cubicBezTo>
                  <a:lnTo>
                    <a:pt x="27021" y="32413"/>
                  </a:lnTo>
                  <a:cubicBezTo>
                    <a:pt x="27021" y="33993"/>
                    <a:pt x="25745" y="35283"/>
                    <a:pt x="24165" y="35283"/>
                  </a:cubicBezTo>
                  <a:lnTo>
                    <a:pt x="8365" y="35283"/>
                  </a:lnTo>
                  <a:cubicBezTo>
                    <a:pt x="13453" y="38950"/>
                    <a:pt x="20019" y="41588"/>
                    <a:pt x="25470" y="42270"/>
                  </a:cubicBezTo>
                  <a:cubicBezTo>
                    <a:pt x="25658" y="42284"/>
                    <a:pt x="25832" y="42299"/>
                    <a:pt x="26006" y="42299"/>
                  </a:cubicBezTo>
                  <a:cubicBezTo>
                    <a:pt x="33848" y="42299"/>
                    <a:pt x="30079" y="18946"/>
                    <a:pt x="26847" y="9219"/>
                  </a:cubicBezTo>
                  <a:close/>
                </a:path>
              </a:pathLst>
            </a:custGeom>
            <a:solidFill>
              <a:srgbClr val="DDA5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3"/>
            <p:cNvSpPr/>
            <p:nvPr/>
          </p:nvSpPr>
          <p:spPr>
            <a:xfrm>
              <a:off x="3297925" y="3980900"/>
              <a:ext cx="1100" cy="25"/>
            </a:xfrm>
            <a:custGeom>
              <a:avLst/>
              <a:gdLst/>
              <a:ahLst/>
              <a:cxnLst/>
              <a:rect l="l" t="t" r="r" b="b"/>
              <a:pathLst>
                <a:path w="44" h="1" extrusionOk="0">
                  <a:moveTo>
                    <a:pt x="44" y="1"/>
                  </a:moveTo>
                  <a:cubicBezTo>
                    <a:pt x="29" y="1"/>
                    <a:pt x="29" y="1"/>
                    <a:pt x="29" y="1"/>
                  </a:cubicBezTo>
                  <a:cubicBezTo>
                    <a:pt x="29" y="1"/>
                    <a:pt x="29" y="1"/>
                    <a:pt x="44" y="1"/>
                  </a:cubicBezTo>
                  <a:close/>
                  <a:moveTo>
                    <a:pt x="0" y="1"/>
                  </a:moveTo>
                  <a:lnTo>
                    <a:pt x="0" y="1"/>
                  </a:lnTo>
                  <a:cubicBezTo>
                    <a:pt x="0" y="1"/>
                    <a:pt x="0" y="1"/>
                    <a:pt x="0" y="1"/>
                  </a:cubicBezTo>
                  <a:close/>
                </a:path>
              </a:pathLst>
            </a:custGeom>
            <a:solidFill>
              <a:srgbClr val="76A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3"/>
            <p:cNvSpPr/>
            <p:nvPr/>
          </p:nvSpPr>
          <p:spPr>
            <a:xfrm>
              <a:off x="2477100" y="3380775"/>
              <a:ext cx="763950" cy="582400"/>
            </a:xfrm>
            <a:custGeom>
              <a:avLst/>
              <a:gdLst/>
              <a:ahLst/>
              <a:cxnLst/>
              <a:rect l="l" t="t" r="r" b="b"/>
              <a:pathLst>
                <a:path w="30558" h="23296" extrusionOk="0">
                  <a:moveTo>
                    <a:pt x="0" y="1"/>
                  </a:moveTo>
                  <a:lnTo>
                    <a:pt x="0" y="1"/>
                  </a:lnTo>
                  <a:cubicBezTo>
                    <a:pt x="7089" y="10612"/>
                    <a:pt x="17613" y="18990"/>
                    <a:pt x="30557" y="23295"/>
                  </a:cubicBezTo>
                  <a:cubicBezTo>
                    <a:pt x="17613" y="18990"/>
                    <a:pt x="7103" y="10612"/>
                    <a:pt x="0" y="1"/>
                  </a:cubicBezTo>
                  <a:close/>
                </a:path>
              </a:pathLst>
            </a:custGeom>
            <a:solidFill>
              <a:srgbClr val="76A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3"/>
            <p:cNvSpPr/>
            <p:nvPr/>
          </p:nvSpPr>
          <p:spPr>
            <a:xfrm>
              <a:off x="2477100" y="3374975"/>
              <a:ext cx="1146275" cy="661400"/>
            </a:xfrm>
            <a:custGeom>
              <a:avLst/>
              <a:gdLst/>
              <a:ahLst/>
              <a:cxnLst/>
              <a:rect l="l" t="t" r="r" b="b"/>
              <a:pathLst>
                <a:path w="45851" h="26456" extrusionOk="0">
                  <a:moveTo>
                    <a:pt x="34689" y="1"/>
                  </a:moveTo>
                  <a:cubicBezTo>
                    <a:pt x="33819" y="117"/>
                    <a:pt x="32964" y="218"/>
                    <a:pt x="32108" y="320"/>
                  </a:cubicBezTo>
                  <a:cubicBezTo>
                    <a:pt x="32340" y="1132"/>
                    <a:pt x="32558" y="1900"/>
                    <a:pt x="32790" y="2567"/>
                  </a:cubicBezTo>
                  <a:cubicBezTo>
                    <a:pt x="34297" y="6973"/>
                    <a:pt x="40675" y="16135"/>
                    <a:pt x="41139" y="21904"/>
                  </a:cubicBezTo>
                  <a:cubicBezTo>
                    <a:pt x="37646" y="21701"/>
                    <a:pt x="34138" y="21121"/>
                    <a:pt x="30630" y="20092"/>
                  </a:cubicBezTo>
                  <a:cubicBezTo>
                    <a:pt x="19410" y="16816"/>
                    <a:pt x="10321" y="9728"/>
                    <a:pt x="4378" y="668"/>
                  </a:cubicBezTo>
                  <a:cubicBezTo>
                    <a:pt x="2784" y="537"/>
                    <a:pt x="1320" y="392"/>
                    <a:pt x="0" y="233"/>
                  </a:cubicBezTo>
                  <a:lnTo>
                    <a:pt x="0" y="233"/>
                  </a:lnTo>
                  <a:cubicBezTo>
                    <a:pt x="7103" y="10844"/>
                    <a:pt x="17613" y="19222"/>
                    <a:pt x="30557" y="23527"/>
                  </a:cubicBezTo>
                  <a:cubicBezTo>
                    <a:pt x="30572" y="23527"/>
                    <a:pt x="30586" y="23527"/>
                    <a:pt x="30586" y="23542"/>
                  </a:cubicBezTo>
                  <a:lnTo>
                    <a:pt x="30601" y="23542"/>
                  </a:lnTo>
                  <a:cubicBezTo>
                    <a:pt x="30615" y="23542"/>
                    <a:pt x="30615" y="23542"/>
                    <a:pt x="30630" y="23556"/>
                  </a:cubicBezTo>
                  <a:lnTo>
                    <a:pt x="30659" y="23556"/>
                  </a:lnTo>
                  <a:cubicBezTo>
                    <a:pt x="30673" y="23571"/>
                    <a:pt x="30673" y="23571"/>
                    <a:pt x="30688" y="23571"/>
                  </a:cubicBezTo>
                  <a:lnTo>
                    <a:pt x="30702" y="23571"/>
                  </a:lnTo>
                  <a:cubicBezTo>
                    <a:pt x="30702" y="23571"/>
                    <a:pt x="30717" y="23585"/>
                    <a:pt x="30731" y="23585"/>
                  </a:cubicBezTo>
                  <a:cubicBezTo>
                    <a:pt x="31369" y="23788"/>
                    <a:pt x="32021" y="23991"/>
                    <a:pt x="32674" y="24180"/>
                  </a:cubicBezTo>
                  <a:cubicBezTo>
                    <a:pt x="32717" y="24194"/>
                    <a:pt x="32775" y="24223"/>
                    <a:pt x="32833" y="24238"/>
                  </a:cubicBezTo>
                  <a:lnTo>
                    <a:pt x="32877" y="24238"/>
                  </a:lnTo>
                  <a:cubicBezTo>
                    <a:pt x="32877" y="24238"/>
                    <a:pt x="32877" y="24252"/>
                    <a:pt x="32877" y="24252"/>
                  </a:cubicBezTo>
                  <a:cubicBezTo>
                    <a:pt x="37196" y="25484"/>
                    <a:pt x="41545" y="26209"/>
                    <a:pt x="45850" y="26456"/>
                  </a:cubicBezTo>
                  <a:cubicBezTo>
                    <a:pt x="45270" y="19222"/>
                    <a:pt x="37269" y="7727"/>
                    <a:pt x="35370" y="2190"/>
                  </a:cubicBezTo>
                  <a:cubicBezTo>
                    <a:pt x="35138" y="1523"/>
                    <a:pt x="34921" y="784"/>
                    <a:pt x="34689" y="1"/>
                  </a:cubicBezTo>
                  <a:close/>
                </a:path>
              </a:pathLst>
            </a:custGeom>
            <a:solidFill>
              <a:srgbClr val="9A5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3"/>
            <p:cNvSpPr/>
            <p:nvPr/>
          </p:nvSpPr>
          <p:spPr>
            <a:xfrm>
              <a:off x="2586550" y="3382950"/>
              <a:ext cx="919050" cy="539625"/>
            </a:xfrm>
            <a:custGeom>
              <a:avLst/>
              <a:gdLst/>
              <a:ahLst/>
              <a:cxnLst/>
              <a:rect l="l" t="t" r="r" b="b"/>
              <a:pathLst>
                <a:path w="36762" h="21585" extrusionOk="0">
                  <a:moveTo>
                    <a:pt x="27730" y="1"/>
                  </a:moveTo>
                  <a:cubicBezTo>
                    <a:pt x="22222" y="610"/>
                    <a:pt x="16960" y="842"/>
                    <a:pt x="12191" y="842"/>
                  </a:cubicBezTo>
                  <a:cubicBezTo>
                    <a:pt x="7625" y="842"/>
                    <a:pt x="3494" y="639"/>
                    <a:pt x="0" y="349"/>
                  </a:cubicBezTo>
                  <a:lnTo>
                    <a:pt x="0" y="349"/>
                  </a:lnTo>
                  <a:cubicBezTo>
                    <a:pt x="5943" y="9409"/>
                    <a:pt x="15032" y="16497"/>
                    <a:pt x="26252" y="19773"/>
                  </a:cubicBezTo>
                  <a:cubicBezTo>
                    <a:pt x="29760" y="20802"/>
                    <a:pt x="33268" y="21382"/>
                    <a:pt x="36761" y="21585"/>
                  </a:cubicBezTo>
                  <a:cubicBezTo>
                    <a:pt x="36297" y="15816"/>
                    <a:pt x="29919" y="6654"/>
                    <a:pt x="28412" y="2248"/>
                  </a:cubicBezTo>
                  <a:cubicBezTo>
                    <a:pt x="28180" y="1581"/>
                    <a:pt x="27962" y="813"/>
                    <a:pt x="27730" y="1"/>
                  </a:cubicBezTo>
                  <a:close/>
                </a:path>
              </a:pathLst>
            </a:custGeom>
            <a:solidFill>
              <a:srgbClr val="9A5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3"/>
            <p:cNvSpPr/>
            <p:nvPr/>
          </p:nvSpPr>
          <p:spPr>
            <a:xfrm>
              <a:off x="2213650" y="1939550"/>
              <a:ext cx="145700" cy="158375"/>
            </a:xfrm>
            <a:custGeom>
              <a:avLst/>
              <a:gdLst/>
              <a:ahLst/>
              <a:cxnLst/>
              <a:rect l="l" t="t" r="r" b="b"/>
              <a:pathLst>
                <a:path w="5828" h="6335" extrusionOk="0">
                  <a:moveTo>
                    <a:pt x="2870" y="0"/>
                  </a:moveTo>
                  <a:cubicBezTo>
                    <a:pt x="1290" y="0"/>
                    <a:pt x="0" y="1276"/>
                    <a:pt x="0" y="2856"/>
                  </a:cubicBezTo>
                  <a:lnTo>
                    <a:pt x="0" y="3479"/>
                  </a:lnTo>
                  <a:cubicBezTo>
                    <a:pt x="0" y="5045"/>
                    <a:pt x="1290" y="6335"/>
                    <a:pt x="2870" y="6335"/>
                  </a:cubicBezTo>
                  <a:lnTo>
                    <a:pt x="3378" y="6335"/>
                  </a:lnTo>
                  <a:cubicBezTo>
                    <a:pt x="3378" y="6320"/>
                    <a:pt x="3378" y="6320"/>
                    <a:pt x="3378" y="6306"/>
                  </a:cubicBezTo>
                  <a:cubicBezTo>
                    <a:pt x="3392" y="6306"/>
                    <a:pt x="3392" y="6292"/>
                    <a:pt x="3392" y="6292"/>
                  </a:cubicBezTo>
                  <a:cubicBezTo>
                    <a:pt x="3392" y="6292"/>
                    <a:pt x="3392" y="6277"/>
                    <a:pt x="3392" y="6277"/>
                  </a:cubicBezTo>
                  <a:cubicBezTo>
                    <a:pt x="3392" y="6263"/>
                    <a:pt x="3392" y="6263"/>
                    <a:pt x="3407" y="6248"/>
                  </a:cubicBezTo>
                  <a:cubicBezTo>
                    <a:pt x="3407" y="6248"/>
                    <a:pt x="3407" y="6248"/>
                    <a:pt x="3407" y="6234"/>
                  </a:cubicBezTo>
                  <a:cubicBezTo>
                    <a:pt x="3407" y="6234"/>
                    <a:pt x="3407" y="6219"/>
                    <a:pt x="3407" y="6219"/>
                  </a:cubicBezTo>
                  <a:cubicBezTo>
                    <a:pt x="3407" y="6219"/>
                    <a:pt x="3421" y="6205"/>
                    <a:pt x="3421" y="6205"/>
                  </a:cubicBezTo>
                  <a:cubicBezTo>
                    <a:pt x="3421" y="6205"/>
                    <a:pt x="3421" y="6190"/>
                    <a:pt x="3421" y="6190"/>
                  </a:cubicBezTo>
                  <a:cubicBezTo>
                    <a:pt x="3421" y="6176"/>
                    <a:pt x="3421" y="6176"/>
                    <a:pt x="3421" y="6176"/>
                  </a:cubicBezTo>
                  <a:cubicBezTo>
                    <a:pt x="4117" y="4045"/>
                    <a:pt x="4929" y="1986"/>
                    <a:pt x="5827" y="0"/>
                  </a:cubicBez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3"/>
            <p:cNvSpPr/>
            <p:nvPr/>
          </p:nvSpPr>
          <p:spPr>
            <a:xfrm>
              <a:off x="2876825" y="1939550"/>
              <a:ext cx="324000" cy="300800"/>
            </a:xfrm>
            <a:custGeom>
              <a:avLst/>
              <a:gdLst/>
              <a:ahLst/>
              <a:cxnLst/>
              <a:rect l="l" t="t" r="r" b="b"/>
              <a:pathLst>
                <a:path w="12960" h="12032" extrusionOk="0">
                  <a:moveTo>
                    <a:pt x="2102" y="0"/>
                  </a:moveTo>
                  <a:cubicBezTo>
                    <a:pt x="1537" y="1146"/>
                    <a:pt x="1145" y="2450"/>
                    <a:pt x="942" y="3929"/>
                  </a:cubicBezTo>
                  <a:cubicBezTo>
                    <a:pt x="667" y="6132"/>
                    <a:pt x="392" y="8930"/>
                    <a:pt x="0" y="12032"/>
                  </a:cubicBezTo>
                  <a:lnTo>
                    <a:pt x="10089" y="12032"/>
                  </a:lnTo>
                  <a:cubicBezTo>
                    <a:pt x="11669" y="12032"/>
                    <a:pt x="12959" y="10742"/>
                    <a:pt x="12959" y="9176"/>
                  </a:cubicBezTo>
                  <a:lnTo>
                    <a:pt x="12959" y="8553"/>
                  </a:lnTo>
                  <a:cubicBezTo>
                    <a:pt x="12959" y="6973"/>
                    <a:pt x="11669" y="5683"/>
                    <a:pt x="10089" y="5683"/>
                  </a:cubicBezTo>
                  <a:lnTo>
                    <a:pt x="5596" y="5683"/>
                  </a:lnTo>
                  <a:cubicBezTo>
                    <a:pt x="6233" y="5161"/>
                    <a:pt x="6668" y="4364"/>
                    <a:pt x="6668" y="3479"/>
                  </a:cubicBezTo>
                  <a:lnTo>
                    <a:pt x="6668" y="2856"/>
                  </a:lnTo>
                  <a:cubicBezTo>
                    <a:pt x="6668" y="1276"/>
                    <a:pt x="5378" y="0"/>
                    <a:pt x="3798" y="0"/>
                  </a:cubicBezTo>
                  <a:close/>
                </a:path>
              </a:pathLst>
            </a:custGeom>
            <a:solidFill>
              <a:srgbClr val="76A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3"/>
            <p:cNvSpPr/>
            <p:nvPr/>
          </p:nvSpPr>
          <p:spPr>
            <a:xfrm>
              <a:off x="2298075" y="1939550"/>
              <a:ext cx="631325" cy="300800"/>
            </a:xfrm>
            <a:custGeom>
              <a:avLst/>
              <a:gdLst/>
              <a:ahLst/>
              <a:cxnLst/>
              <a:rect l="l" t="t" r="r" b="b"/>
              <a:pathLst>
                <a:path w="25253" h="12032" extrusionOk="0">
                  <a:moveTo>
                    <a:pt x="2450" y="0"/>
                  </a:moveTo>
                  <a:cubicBezTo>
                    <a:pt x="1552" y="1986"/>
                    <a:pt x="740" y="4045"/>
                    <a:pt x="44" y="6176"/>
                  </a:cubicBezTo>
                  <a:cubicBezTo>
                    <a:pt x="44" y="6176"/>
                    <a:pt x="44" y="6176"/>
                    <a:pt x="44" y="6190"/>
                  </a:cubicBezTo>
                  <a:cubicBezTo>
                    <a:pt x="44" y="6190"/>
                    <a:pt x="44" y="6190"/>
                    <a:pt x="44" y="6205"/>
                  </a:cubicBezTo>
                  <a:cubicBezTo>
                    <a:pt x="44" y="6205"/>
                    <a:pt x="30" y="6219"/>
                    <a:pt x="30" y="6219"/>
                  </a:cubicBezTo>
                  <a:cubicBezTo>
                    <a:pt x="30" y="6219"/>
                    <a:pt x="30" y="6234"/>
                    <a:pt x="30" y="6234"/>
                  </a:cubicBezTo>
                  <a:cubicBezTo>
                    <a:pt x="30" y="6248"/>
                    <a:pt x="30" y="6248"/>
                    <a:pt x="30" y="6248"/>
                  </a:cubicBezTo>
                  <a:cubicBezTo>
                    <a:pt x="15" y="6263"/>
                    <a:pt x="15" y="6263"/>
                    <a:pt x="15" y="6277"/>
                  </a:cubicBezTo>
                  <a:cubicBezTo>
                    <a:pt x="15" y="6277"/>
                    <a:pt x="15" y="6292"/>
                    <a:pt x="15" y="6292"/>
                  </a:cubicBezTo>
                  <a:cubicBezTo>
                    <a:pt x="15" y="6292"/>
                    <a:pt x="15" y="6306"/>
                    <a:pt x="1" y="6306"/>
                  </a:cubicBezTo>
                  <a:cubicBezTo>
                    <a:pt x="1" y="6320"/>
                    <a:pt x="1" y="6320"/>
                    <a:pt x="1" y="6335"/>
                  </a:cubicBezTo>
                  <a:lnTo>
                    <a:pt x="3132" y="6335"/>
                  </a:lnTo>
                  <a:cubicBezTo>
                    <a:pt x="3827" y="4161"/>
                    <a:pt x="4654" y="2044"/>
                    <a:pt x="5596" y="0"/>
                  </a:cubicBezTo>
                  <a:close/>
                  <a:moveTo>
                    <a:pt x="21469" y="0"/>
                  </a:moveTo>
                  <a:cubicBezTo>
                    <a:pt x="20700" y="1247"/>
                    <a:pt x="20179" y="2610"/>
                    <a:pt x="19976" y="4117"/>
                  </a:cubicBezTo>
                  <a:cubicBezTo>
                    <a:pt x="19700" y="6219"/>
                    <a:pt x="19628" y="8988"/>
                    <a:pt x="19497" y="12032"/>
                  </a:cubicBezTo>
                  <a:lnTo>
                    <a:pt x="23150" y="12032"/>
                  </a:lnTo>
                  <a:cubicBezTo>
                    <a:pt x="23542" y="8930"/>
                    <a:pt x="23817" y="6132"/>
                    <a:pt x="24092" y="3929"/>
                  </a:cubicBezTo>
                  <a:cubicBezTo>
                    <a:pt x="24295" y="2450"/>
                    <a:pt x="24687" y="1146"/>
                    <a:pt x="25252" y="0"/>
                  </a:cubicBezTo>
                  <a:close/>
                </a:path>
              </a:pathLst>
            </a:custGeom>
            <a:solidFill>
              <a:srgbClr val="6C8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3"/>
            <p:cNvSpPr/>
            <p:nvPr/>
          </p:nvSpPr>
          <p:spPr>
            <a:xfrm>
              <a:off x="2371275" y="1939550"/>
              <a:ext cx="463525" cy="300800"/>
            </a:xfrm>
            <a:custGeom>
              <a:avLst/>
              <a:gdLst/>
              <a:ahLst/>
              <a:cxnLst/>
              <a:rect l="l" t="t" r="r" b="b"/>
              <a:pathLst>
                <a:path w="18541" h="12032" extrusionOk="0">
                  <a:moveTo>
                    <a:pt x="2668" y="0"/>
                  </a:moveTo>
                  <a:cubicBezTo>
                    <a:pt x="1726" y="2044"/>
                    <a:pt x="899" y="4161"/>
                    <a:pt x="204" y="6335"/>
                  </a:cubicBezTo>
                  <a:lnTo>
                    <a:pt x="1073" y="6335"/>
                  </a:lnTo>
                  <a:cubicBezTo>
                    <a:pt x="421" y="6871"/>
                    <a:pt x="1" y="7654"/>
                    <a:pt x="1" y="8553"/>
                  </a:cubicBezTo>
                  <a:lnTo>
                    <a:pt x="1" y="9176"/>
                  </a:lnTo>
                  <a:cubicBezTo>
                    <a:pt x="1" y="10742"/>
                    <a:pt x="1276" y="12032"/>
                    <a:pt x="2856" y="12032"/>
                  </a:cubicBezTo>
                  <a:lnTo>
                    <a:pt x="16569" y="12032"/>
                  </a:lnTo>
                  <a:cubicBezTo>
                    <a:pt x="16700" y="8988"/>
                    <a:pt x="16772" y="6219"/>
                    <a:pt x="17048" y="4117"/>
                  </a:cubicBezTo>
                  <a:cubicBezTo>
                    <a:pt x="17251" y="2610"/>
                    <a:pt x="17772" y="1247"/>
                    <a:pt x="18541" y="0"/>
                  </a:cubicBezTo>
                  <a:close/>
                </a:path>
              </a:pathLst>
            </a:custGeom>
            <a:solidFill>
              <a:srgbClr val="6C8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3"/>
            <p:cNvSpPr/>
            <p:nvPr/>
          </p:nvSpPr>
          <p:spPr>
            <a:xfrm>
              <a:off x="3477300" y="3293800"/>
              <a:ext cx="258400" cy="60200"/>
            </a:xfrm>
            <a:custGeom>
              <a:avLst/>
              <a:gdLst/>
              <a:ahLst/>
              <a:cxnLst/>
              <a:rect l="l" t="t" r="r" b="b"/>
              <a:pathLst>
                <a:path w="10336" h="2408" extrusionOk="0">
                  <a:moveTo>
                    <a:pt x="2827" y="1"/>
                  </a:moveTo>
                  <a:cubicBezTo>
                    <a:pt x="1407" y="1"/>
                    <a:pt x="218" y="1045"/>
                    <a:pt x="0" y="2407"/>
                  </a:cubicBezTo>
                  <a:cubicBezTo>
                    <a:pt x="3407" y="1798"/>
                    <a:pt x="6857" y="1030"/>
                    <a:pt x="10336" y="59"/>
                  </a:cubicBezTo>
                  <a:cubicBezTo>
                    <a:pt x="10321" y="44"/>
                    <a:pt x="10321" y="15"/>
                    <a:pt x="10321" y="1"/>
                  </a:cubicBezTo>
                  <a:close/>
                </a:path>
              </a:pathLst>
            </a:custGeom>
            <a:solidFill>
              <a:srgbClr val="76A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3"/>
            <p:cNvSpPr/>
            <p:nvPr/>
          </p:nvSpPr>
          <p:spPr>
            <a:xfrm>
              <a:off x="3735325" y="3293800"/>
              <a:ext cx="5100" cy="1475"/>
            </a:xfrm>
            <a:custGeom>
              <a:avLst/>
              <a:gdLst/>
              <a:ahLst/>
              <a:cxnLst/>
              <a:rect l="l" t="t" r="r" b="b"/>
              <a:pathLst>
                <a:path w="204" h="59" extrusionOk="0">
                  <a:moveTo>
                    <a:pt x="0" y="1"/>
                  </a:moveTo>
                  <a:cubicBezTo>
                    <a:pt x="0" y="15"/>
                    <a:pt x="0" y="44"/>
                    <a:pt x="15" y="59"/>
                  </a:cubicBezTo>
                  <a:cubicBezTo>
                    <a:pt x="73" y="44"/>
                    <a:pt x="145" y="15"/>
                    <a:pt x="203" y="1"/>
                  </a:cubicBezTo>
                  <a:close/>
                </a:path>
              </a:pathLst>
            </a:custGeom>
            <a:solidFill>
              <a:srgbClr val="DDA5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3"/>
            <p:cNvSpPr/>
            <p:nvPr/>
          </p:nvSpPr>
          <p:spPr>
            <a:xfrm>
              <a:off x="3476225" y="3295250"/>
              <a:ext cx="430175" cy="299725"/>
            </a:xfrm>
            <a:custGeom>
              <a:avLst/>
              <a:gdLst/>
              <a:ahLst/>
              <a:cxnLst/>
              <a:rect l="l" t="t" r="r" b="b"/>
              <a:pathLst>
                <a:path w="17207" h="11989" extrusionOk="0">
                  <a:moveTo>
                    <a:pt x="10379" y="1"/>
                  </a:moveTo>
                  <a:cubicBezTo>
                    <a:pt x="6900" y="972"/>
                    <a:pt x="3450" y="1740"/>
                    <a:pt x="43" y="2349"/>
                  </a:cubicBezTo>
                  <a:cubicBezTo>
                    <a:pt x="15" y="2509"/>
                    <a:pt x="0" y="2654"/>
                    <a:pt x="0" y="2813"/>
                  </a:cubicBezTo>
                  <a:lnTo>
                    <a:pt x="0" y="3422"/>
                  </a:lnTo>
                  <a:cubicBezTo>
                    <a:pt x="0" y="5002"/>
                    <a:pt x="1290" y="6292"/>
                    <a:pt x="2870" y="6292"/>
                  </a:cubicBezTo>
                  <a:lnTo>
                    <a:pt x="7364" y="6292"/>
                  </a:lnTo>
                  <a:cubicBezTo>
                    <a:pt x="6726" y="6814"/>
                    <a:pt x="6291" y="7611"/>
                    <a:pt x="6291" y="8510"/>
                  </a:cubicBezTo>
                  <a:lnTo>
                    <a:pt x="6291" y="9119"/>
                  </a:lnTo>
                  <a:cubicBezTo>
                    <a:pt x="6291" y="10699"/>
                    <a:pt x="7581" y="11989"/>
                    <a:pt x="9161" y="11989"/>
                  </a:cubicBezTo>
                  <a:lnTo>
                    <a:pt x="17206" y="11989"/>
                  </a:lnTo>
                  <a:cubicBezTo>
                    <a:pt x="13901" y="8655"/>
                    <a:pt x="11452" y="5016"/>
                    <a:pt x="10654" y="1595"/>
                  </a:cubicBezTo>
                  <a:cubicBezTo>
                    <a:pt x="10538" y="1059"/>
                    <a:pt x="10437" y="537"/>
                    <a:pt x="10379" y="1"/>
                  </a:cubicBezTo>
                  <a:close/>
                </a:path>
              </a:pathLst>
            </a:custGeom>
            <a:solidFill>
              <a:srgbClr val="6A9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3"/>
            <p:cNvSpPr/>
            <p:nvPr/>
          </p:nvSpPr>
          <p:spPr>
            <a:xfrm>
              <a:off x="3735675" y="3293800"/>
              <a:ext cx="260950" cy="301175"/>
            </a:xfrm>
            <a:custGeom>
              <a:avLst/>
              <a:gdLst/>
              <a:ahLst/>
              <a:cxnLst/>
              <a:rect l="l" t="t" r="r" b="b"/>
              <a:pathLst>
                <a:path w="10438" h="12047" extrusionOk="0">
                  <a:moveTo>
                    <a:pt x="189" y="1"/>
                  </a:moveTo>
                  <a:cubicBezTo>
                    <a:pt x="131" y="15"/>
                    <a:pt x="59" y="44"/>
                    <a:pt x="1" y="59"/>
                  </a:cubicBezTo>
                  <a:cubicBezTo>
                    <a:pt x="59" y="595"/>
                    <a:pt x="160" y="1117"/>
                    <a:pt x="276" y="1653"/>
                  </a:cubicBezTo>
                  <a:cubicBezTo>
                    <a:pt x="1074" y="5074"/>
                    <a:pt x="3523" y="8713"/>
                    <a:pt x="6828" y="12047"/>
                  </a:cubicBezTo>
                  <a:lnTo>
                    <a:pt x="10438" y="12047"/>
                  </a:lnTo>
                  <a:cubicBezTo>
                    <a:pt x="6379" y="9119"/>
                    <a:pt x="3262" y="5553"/>
                    <a:pt x="2378" y="1827"/>
                  </a:cubicBezTo>
                  <a:cubicBezTo>
                    <a:pt x="2248" y="1233"/>
                    <a:pt x="2161" y="624"/>
                    <a:pt x="2103" y="1"/>
                  </a:cubicBezTo>
                  <a:close/>
                </a:path>
              </a:pathLst>
            </a:custGeom>
            <a:solidFill>
              <a:srgbClr val="C794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3"/>
            <p:cNvSpPr/>
            <p:nvPr/>
          </p:nvSpPr>
          <p:spPr>
            <a:xfrm>
              <a:off x="3788225" y="3293800"/>
              <a:ext cx="674800" cy="301175"/>
            </a:xfrm>
            <a:custGeom>
              <a:avLst/>
              <a:gdLst/>
              <a:ahLst/>
              <a:cxnLst/>
              <a:rect l="l" t="t" r="r" b="b"/>
              <a:pathLst>
                <a:path w="26992" h="12047" extrusionOk="0">
                  <a:moveTo>
                    <a:pt x="1" y="1"/>
                  </a:moveTo>
                  <a:cubicBezTo>
                    <a:pt x="59" y="624"/>
                    <a:pt x="146" y="1233"/>
                    <a:pt x="276" y="1827"/>
                  </a:cubicBezTo>
                  <a:cubicBezTo>
                    <a:pt x="1160" y="5553"/>
                    <a:pt x="4277" y="9119"/>
                    <a:pt x="8336" y="12047"/>
                  </a:cubicBezTo>
                  <a:lnTo>
                    <a:pt x="24136" y="12047"/>
                  </a:lnTo>
                  <a:cubicBezTo>
                    <a:pt x="25716" y="12047"/>
                    <a:pt x="26992" y="10757"/>
                    <a:pt x="26992" y="9177"/>
                  </a:cubicBezTo>
                  <a:lnTo>
                    <a:pt x="26992" y="8568"/>
                  </a:lnTo>
                  <a:cubicBezTo>
                    <a:pt x="26992" y="6988"/>
                    <a:pt x="25716" y="5698"/>
                    <a:pt x="24136" y="5698"/>
                  </a:cubicBezTo>
                  <a:lnTo>
                    <a:pt x="19628" y="5698"/>
                  </a:lnTo>
                  <a:cubicBezTo>
                    <a:pt x="20280" y="5176"/>
                    <a:pt x="20701" y="4379"/>
                    <a:pt x="20701" y="3480"/>
                  </a:cubicBezTo>
                  <a:lnTo>
                    <a:pt x="20701" y="2871"/>
                  </a:lnTo>
                  <a:cubicBezTo>
                    <a:pt x="20701" y="1291"/>
                    <a:pt x="19425" y="1"/>
                    <a:pt x="17845" y="1"/>
                  </a:cubicBezTo>
                  <a:close/>
                </a:path>
              </a:pathLst>
            </a:custGeom>
            <a:solidFill>
              <a:srgbClr val="C794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3"/>
            <p:cNvSpPr/>
            <p:nvPr/>
          </p:nvSpPr>
          <p:spPr>
            <a:xfrm>
              <a:off x="4319850" y="1788800"/>
              <a:ext cx="350475" cy="301175"/>
            </a:xfrm>
            <a:custGeom>
              <a:avLst/>
              <a:gdLst/>
              <a:ahLst/>
              <a:cxnLst/>
              <a:rect l="l" t="t" r="r" b="b"/>
              <a:pathLst>
                <a:path w="14019" h="12047" extrusionOk="0">
                  <a:moveTo>
                    <a:pt x="1" y="0"/>
                  </a:moveTo>
                  <a:cubicBezTo>
                    <a:pt x="5263" y="4262"/>
                    <a:pt x="7756" y="8335"/>
                    <a:pt x="8858" y="12046"/>
                  </a:cubicBezTo>
                  <a:lnTo>
                    <a:pt x="14018" y="12046"/>
                  </a:lnTo>
                  <a:cubicBezTo>
                    <a:pt x="12612" y="6059"/>
                    <a:pt x="10887" y="2914"/>
                    <a:pt x="7930" y="0"/>
                  </a:cubicBezTo>
                  <a:close/>
                </a:path>
              </a:pathLst>
            </a:custGeom>
            <a:solidFill>
              <a:srgbClr val="76A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3"/>
            <p:cNvSpPr/>
            <p:nvPr/>
          </p:nvSpPr>
          <p:spPr>
            <a:xfrm>
              <a:off x="4518100" y="1788800"/>
              <a:ext cx="538525" cy="301175"/>
            </a:xfrm>
            <a:custGeom>
              <a:avLst/>
              <a:gdLst/>
              <a:ahLst/>
              <a:cxnLst/>
              <a:rect l="l" t="t" r="r" b="b"/>
              <a:pathLst>
                <a:path w="21541" h="12047" extrusionOk="0">
                  <a:moveTo>
                    <a:pt x="19395" y="5784"/>
                  </a:moveTo>
                  <a:cubicBezTo>
                    <a:pt x="20077" y="7335"/>
                    <a:pt x="20685" y="8915"/>
                    <a:pt x="21207" y="10524"/>
                  </a:cubicBezTo>
                  <a:cubicBezTo>
                    <a:pt x="21425" y="10118"/>
                    <a:pt x="21541" y="9669"/>
                    <a:pt x="21541" y="9176"/>
                  </a:cubicBezTo>
                  <a:lnTo>
                    <a:pt x="21541" y="8567"/>
                  </a:lnTo>
                  <a:cubicBezTo>
                    <a:pt x="21541" y="7234"/>
                    <a:pt x="20627" y="6103"/>
                    <a:pt x="19395" y="5784"/>
                  </a:cubicBezTo>
                  <a:close/>
                  <a:moveTo>
                    <a:pt x="0" y="0"/>
                  </a:moveTo>
                  <a:cubicBezTo>
                    <a:pt x="2957" y="2914"/>
                    <a:pt x="4682" y="6059"/>
                    <a:pt x="6088" y="12046"/>
                  </a:cubicBezTo>
                  <a:lnTo>
                    <a:pt x="10161" y="12046"/>
                  </a:lnTo>
                  <a:cubicBezTo>
                    <a:pt x="8944" y="6451"/>
                    <a:pt x="7248" y="3001"/>
                    <a:pt x="4653" y="0"/>
                  </a:cubicBezTo>
                  <a:close/>
                </a:path>
              </a:pathLst>
            </a:custGeom>
            <a:solidFill>
              <a:srgbClr val="748A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3"/>
            <p:cNvSpPr/>
            <p:nvPr/>
          </p:nvSpPr>
          <p:spPr>
            <a:xfrm>
              <a:off x="4634425" y="1788800"/>
              <a:ext cx="413875" cy="301175"/>
            </a:xfrm>
            <a:custGeom>
              <a:avLst/>
              <a:gdLst/>
              <a:ahLst/>
              <a:cxnLst/>
              <a:rect l="l" t="t" r="r" b="b"/>
              <a:pathLst>
                <a:path w="16555" h="12047" extrusionOk="0">
                  <a:moveTo>
                    <a:pt x="0" y="0"/>
                  </a:moveTo>
                  <a:cubicBezTo>
                    <a:pt x="2595" y="3001"/>
                    <a:pt x="4291" y="6451"/>
                    <a:pt x="5508" y="12046"/>
                  </a:cubicBezTo>
                  <a:lnTo>
                    <a:pt x="14032" y="12046"/>
                  </a:lnTo>
                  <a:cubicBezTo>
                    <a:pt x="15119" y="12046"/>
                    <a:pt x="16076" y="11423"/>
                    <a:pt x="16554" y="10524"/>
                  </a:cubicBezTo>
                  <a:cubicBezTo>
                    <a:pt x="16032" y="8915"/>
                    <a:pt x="15424" y="7335"/>
                    <a:pt x="14742" y="5784"/>
                  </a:cubicBezTo>
                  <a:cubicBezTo>
                    <a:pt x="14510" y="5726"/>
                    <a:pt x="14278" y="5697"/>
                    <a:pt x="14032" y="5697"/>
                  </a:cubicBezTo>
                  <a:lnTo>
                    <a:pt x="9524" y="5697"/>
                  </a:lnTo>
                  <a:cubicBezTo>
                    <a:pt x="10176" y="5175"/>
                    <a:pt x="10596" y="4378"/>
                    <a:pt x="10596" y="3479"/>
                  </a:cubicBezTo>
                  <a:lnTo>
                    <a:pt x="10596" y="2870"/>
                  </a:lnTo>
                  <a:cubicBezTo>
                    <a:pt x="10596" y="1290"/>
                    <a:pt x="9321" y="0"/>
                    <a:pt x="7741" y="0"/>
                  </a:cubicBezTo>
                  <a:close/>
                </a:path>
              </a:pathLst>
            </a:custGeom>
            <a:solidFill>
              <a:srgbClr val="748A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3"/>
            <p:cNvSpPr/>
            <p:nvPr/>
          </p:nvSpPr>
          <p:spPr>
            <a:xfrm>
              <a:off x="4273100" y="1788800"/>
              <a:ext cx="268200" cy="301175"/>
            </a:xfrm>
            <a:custGeom>
              <a:avLst/>
              <a:gdLst/>
              <a:ahLst/>
              <a:cxnLst/>
              <a:rect l="l" t="t" r="r" b="b"/>
              <a:pathLst>
                <a:path w="10728" h="12047" extrusionOk="0">
                  <a:moveTo>
                    <a:pt x="1" y="0"/>
                  </a:moveTo>
                  <a:cubicBezTo>
                    <a:pt x="6234" y="4363"/>
                    <a:pt x="8640" y="8422"/>
                    <a:pt x="9409" y="12046"/>
                  </a:cubicBezTo>
                  <a:lnTo>
                    <a:pt x="10728" y="12046"/>
                  </a:lnTo>
                  <a:cubicBezTo>
                    <a:pt x="9626" y="8335"/>
                    <a:pt x="7133" y="4262"/>
                    <a:pt x="1871" y="0"/>
                  </a:cubicBezTo>
                  <a:close/>
                </a:path>
              </a:pathLst>
            </a:custGeom>
            <a:solidFill>
              <a:srgbClr val="DDA5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3"/>
            <p:cNvSpPr/>
            <p:nvPr/>
          </p:nvSpPr>
          <p:spPr>
            <a:xfrm>
              <a:off x="4069800" y="1788800"/>
              <a:ext cx="438525" cy="301175"/>
            </a:xfrm>
            <a:custGeom>
              <a:avLst/>
              <a:gdLst/>
              <a:ahLst/>
              <a:cxnLst/>
              <a:rect l="l" t="t" r="r" b="b"/>
              <a:pathLst>
                <a:path w="17541" h="12047" extrusionOk="0">
                  <a:moveTo>
                    <a:pt x="2871" y="0"/>
                  </a:moveTo>
                  <a:cubicBezTo>
                    <a:pt x="1291" y="0"/>
                    <a:pt x="1" y="1290"/>
                    <a:pt x="1" y="2870"/>
                  </a:cubicBezTo>
                  <a:lnTo>
                    <a:pt x="1" y="3479"/>
                  </a:lnTo>
                  <a:cubicBezTo>
                    <a:pt x="1" y="5059"/>
                    <a:pt x="1291" y="6349"/>
                    <a:pt x="2871" y="6349"/>
                  </a:cubicBezTo>
                  <a:lnTo>
                    <a:pt x="7365" y="6349"/>
                  </a:lnTo>
                  <a:cubicBezTo>
                    <a:pt x="6727" y="6871"/>
                    <a:pt x="6292" y="7668"/>
                    <a:pt x="6292" y="8567"/>
                  </a:cubicBezTo>
                  <a:lnTo>
                    <a:pt x="6292" y="9176"/>
                  </a:lnTo>
                  <a:cubicBezTo>
                    <a:pt x="6292" y="10756"/>
                    <a:pt x="7582" y="12046"/>
                    <a:pt x="9162" y="12046"/>
                  </a:cubicBezTo>
                  <a:lnTo>
                    <a:pt x="17541" y="12046"/>
                  </a:lnTo>
                  <a:cubicBezTo>
                    <a:pt x="16772" y="8422"/>
                    <a:pt x="14366" y="4363"/>
                    <a:pt x="8133" y="0"/>
                  </a:cubicBezTo>
                  <a:close/>
                </a:path>
              </a:pathLst>
            </a:custGeom>
            <a:solidFill>
              <a:srgbClr val="DDA5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3"/>
            <p:cNvSpPr/>
            <p:nvPr/>
          </p:nvSpPr>
          <p:spPr>
            <a:xfrm>
              <a:off x="2142250" y="1867800"/>
              <a:ext cx="986825" cy="301175"/>
            </a:xfrm>
            <a:custGeom>
              <a:avLst/>
              <a:gdLst/>
              <a:ahLst/>
              <a:cxnLst/>
              <a:rect l="l" t="t" r="r" b="b"/>
              <a:pathLst>
                <a:path w="39473" h="12047" extrusionOk="0">
                  <a:moveTo>
                    <a:pt x="2856" y="0"/>
                  </a:moveTo>
                  <a:cubicBezTo>
                    <a:pt x="1291" y="0"/>
                    <a:pt x="0" y="1290"/>
                    <a:pt x="0" y="2870"/>
                  </a:cubicBezTo>
                  <a:lnTo>
                    <a:pt x="0" y="3479"/>
                  </a:lnTo>
                  <a:cubicBezTo>
                    <a:pt x="0" y="5059"/>
                    <a:pt x="1291" y="6349"/>
                    <a:pt x="2856" y="6349"/>
                  </a:cubicBezTo>
                  <a:lnTo>
                    <a:pt x="7364" y="6349"/>
                  </a:lnTo>
                  <a:cubicBezTo>
                    <a:pt x="6712" y="6871"/>
                    <a:pt x="6292" y="7668"/>
                    <a:pt x="6292" y="8567"/>
                  </a:cubicBezTo>
                  <a:lnTo>
                    <a:pt x="6292" y="9176"/>
                  </a:lnTo>
                  <a:cubicBezTo>
                    <a:pt x="6292" y="10756"/>
                    <a:pt x="7582" y="12046"/>
                    <a:pt x="9162" y="12046"/>
                  </a:cubicBezTo>
                  <a:lnTo>
                    <a:pt x="36617" y="12046"/>
                  </a:lnTo>
                  <a:cubicBezTo>
                    <a:pt x="38182" y="12046"/>
                    <a:pt x="39472" y="10756"/>
                    <a:pt x="39472" y="9176"/>
                  </a:cubicBezTo>
                  <a:lnTo>
                    <a:pt x="39472" y="8567"/>
                  </a:lnTo>
                  <a:cubicBezTo>
                    <a:pt x="39472" y="6987"/>
                    <a:pt x="38182" y="5697"/>
                    <a:pt x="36617" y="5697"/>
                  </a:cubicBezTo>
                  <a:lnTo>
                    <a:pt x="32108" y="5697"/>
                  </a:lnTo>
                  <a:cubicBezTo>
                    <a:pt x="32761" y="5175"/>
                    <a:pt x="33181" y="4378"/>
                    <a:pt x="33181" y="3479"/>
                  </a:cubicBezTo>
                  <a:lnTo>
                    <a:pt x="33181" y="2870"/>
                  </a:lnTo>
                  <a:cubicBezTo>
                    <a:pt x="33181" y="1290"/>
                    <a:pt x="31891" y="0"/>
                    <a:pt x="303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3"/>
            <p:cNvSpPr/>
            <p:nvPr/>
          </p:nvSpPr>
          <p:spPr>
            <a:xfrm>
              <a:off x="3404825" y="3222050"/>
              <a:ext cx="986825" cy="301175"/>
            </a:xfrm>
            <a:custGeom>
              <a:avLst/>
              <a:gdLst/>
              <a:ahLst/>
              <a:cxnLst/>
              <a:rect l="l" t="t" r="r" b="b"/>
              <a:pathLst>
                <a:path w="39473" h="12047" extrusionOk="0">
                  <a:moveTo>
                    <a:pt x="2856" y="1"/>
                  </a:moveTo>
                  <a:cubicBezTo>
                    <a:pt x="1276" y="1"/>
                    <a:pt x="0" y="1291"/>
                    <a:pt x="0" y="2871"/>
                  </a:cubicBezTo>
                  <a:lnTo>
                    <a:pt x="0" y="3494"/>
                  </a:lnTo>
                  <a:cubicBezTo>
                    <a:pt x="0" y="5060"/>
                    <a:pt x="1276" y="6350"/>
                    <a:pt x="2856" y="6350"/>
                  </a:cubicBezTo>
                  <a:lnTo>
                    <a:pt x="7364" y="6350"/>
                  </a:lnTo>
                  <a:cubicBezTo>
                    <a:pt x="6712" y="6886"/>
                    <a:pt x="6291" y="7669"/>
                    <a:pt x="6291" y="8568"/>
                  </a:cubicBezTo>
                  <a:lnTo>
                    <a:pt x="6291" y="9191"/>
                  </a:lnTo>
                  <a:cubicBezTo>
                    <a:pt x="6291" y="10757"/>
                    <a:pt x="7582" y="12047"/>
                    <a:pt x="9147" y="12047"/>
                  </a:cubicBezTo>
                  <a:lnTo>
                    <a:pt x="36602" y="12047"/>
                  </a:lnTo>
                  <a:cubicBezTo>
                    <a:pt x="38182" y="12047"/>
                    <a:pt x="39472" y="10757"/>
                    <a:pt x="39472" y="9191"/>
                  </a:cubicBezTo>
                  <a:lnTo>
                    <a:pt x="39472" y="8568"/>
                  </a:lnTo>
                  <a:cubicBezTo>
                    <a:pt x="39472" y="6988"/>
                    <a:pt x="38182" y="5698"/>
                    <a:pt x="36602" y="5698"/>
                  </a:cubicBezTo>
                  <a:lnTo>
                    <a:pt x="32108" y="5698"/>
                  </a:lnTo>
                  <a:cubicBezTo>
                    <a:pt x="32761" y="5176"/>
                    <a:pt x="33181" y="4378"/>
                    <a:pt x="33181" y="3494"/>
                  </a:cubicBezTo>
                  <a:lnTo>
                    <a:pt x="33181" y="2871"/>
                  </a:lnTo>
                  <a:cubicBezTo>
                    <a:pt x="33181" y="1291"/>
                    <a:pt x="31891" y="1"/>
                    <a:pt x="303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3"/>
            <p:cNvSpPr/>
            <p:nvPr/>
          </p:nvSpPr>
          <p:spPr>
            <a:xfrm>
              <a:off x="3998425" y="1717050"/>
              <a:ext cx="986800" cy="301150"/>
            </a:xfrm>
            <a:custGeom>
              <a:avLst/>
              <a:gdLst/>
              <a:ahLst/>
              <a:cxnLst/>
              <a:rect l="l" t="t" r="r" b="b"/>
              <a:pathLst>
                <a:path w="39472" h="12046" extrusionOk="0">
                  <a:moveTo>
                    <a:pt x="2856" y="0"/>
                  </a:moveTo>
                  <a:cubicBezTo>
                    <a:pt x="1276" y="0"/>
                    <a:pt x="0" y="1290"/>
                    <a:pt x="0" y="2870"/>
                  </a:cubicBezTo>
                  <a:lnTo>
                    <a:pt x="0" y="3493"/>
                  </a:lnTo>
                  <a:cubicBezTo>
                    <a:pt x="0" y="5059"/>
                    <a:pt x="1276" y="6349"/>
                    <a:pt x="2856" y="6349"/>
                  </a:cubicBezTo>
                  <a:lnTo>
                    <a:pt x="7364" y="6349"/>
                  </a:lnTo>
                  <a:cubicBezTo>
                    <a:pt x="6712" y="6885"/>
                    <a:pt x="6291" y="7668"/>
                    <a:pt x="6291" y="8567"/>
                  </a:cubicBezTo>
                  <a:lnTo>
                    <a:pt x="6291" y="9190"/>
                  </a:lnTo>
                  <a:cubicBezTo>
                    <a:pt x="6291" y="10756"/>
                    <a:pt x="7581" y="12046"/>
                    <a:pt x="9147" y="12046"/>
                  </a:cubicBezTo>
                  <a:lnTo>
                    <a:pt x="36602" y="12046"/>
                  </a:lnTo>
                  <a:cubicBezTo>
                    <a:pt x="38182" y="12046"/>
                    <a:pt x="39472" y="10756"/>
                    <a:pt x="39472" y="9190"/>
                  </a:cubicBezTo>
                  <a:lnTo>
                    <a:pt x="39472" y="8567"/>
                  </a:lnTo>
                  <a:cubicBezTo>
                    <a:pt x="39472" y="6987"/>
                    <a:pt x="38182" y="5697"/>
                    <a:pt x="36602" y="5697"/>
                  </a:cubicBezTo>
                  <a:lnTo>
                    <a:pt x="32108" y="5697"/>
                  </a:lnTo>
                  <a:cubicBezTo>
                    <a:pt x="32760" y="5175"/>
                    <a:pt x="33181" y="4378"/>
                    <a:pt x="33181" y="3493"/>
                  </a:cubicBezTo>
                  <a:lnTo>
                    <a:pt x="33181" y="2870"/>
                  </a:lnTo>
                  <a:cubicBezTo>
                    <a:pt x="33181" y="1290"/>
                    <a:pt x="31891" y="0"/>
                    <a:pt x="303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3"/>
        <p:cNvGrpSpPr/>
        <p:nvPr/>
      </p:nvGrpSpPr>
      <p:grpSpPr>
        <a:xfrm>
          <a:off x="0" y="0"/>
          <a:ext cx="0" cy="0"/>
          <a:chOff x="0" y="0"/>
          <a:chExt cx="0" cy="0"/>
        </a:xfrm>
      </p:grpSpPr>
      <p:pic>
        <p:nvPicPr>
          <p:cNvPr id="744" name="Google Shape;744;p47"/>
          <p:cNvPicPr preferRelativeResize="0"/>
          <p:nvPr/>
        </p:nvPicPr>
        <p:blipFill>
          <a:blip r:embed="rId4">
            <a:alphaModFix/>
          </a:blip>
          <a:stretch>
            <a:fillRect/>
          </a:stretch>
        </p:blipFill>
        <p:spPr>
          <a:xfrm>
            <a:off x="6" y="0"/>
            <a:ext cx="9139585" cy="5143500"/>
          </a:xfrm>
          <a:prstGeom prst="rect">
            <a:avLst/>
          </a:prstGeom>
          <a:noFill/>
          <a:ln>
            <a:noFill/>
          </a:ln>
        </p:spPr>
      </p:pic>
      <p:sp>
        <p:nvSpPr>
          <p:cNvPr id="745" name="Google Shape;745;p47"/>
          <p:cNvSpPr txBox="1">
            <a:spLocks noGrp="1"/>
          </p:cNvSpPr>
          <p:nvPr>
            <p:ph type="title"/>
          </p:nvPr>
        </p:nvSpPr>
        <p:spPr>
          <a:xfrm>
            <a:off x="510498" y="1596218"/>
            <a:ext cx="4059300" cy="2366700"/>
          </a:xfrm>
          <a:prstGeom prst="rect">
            <a:avLst/>
          </a:prstGeom>
        </p:spPr>
        <p:txBody>
          <a:bodyPr spcFirstLastPara="1" wrap="square" lIns="91425" tIns="91425" rIns="91425" bIns="91425" anchor="t" anchorCtr="0">
            <a:noAutofit/>
          </a:bodyPr>
          <a:lstStyle/>
          <a:p>
            <a:pPr lvl="0"/>
            <a:r>
              <a:rPr lang="vi-VN" sz="1600" dirty="0"/>
              <a:t>* Điều kiện phát triển:</a:t>
            </a:r>
            <a:br>
              <a:rPr lang="vi-VN" sz="1600" dirty="0"/>
            </a:br>
            <a:r>
              <a:rPr lang="vi-VN" sz="1600" dirty="0"/>
              <a:t>- Vùng biển nước ta có hơn 2000 loài cá, trên 100 loài tôm, nhiều loài đặc sản như hải sâm, bào ngư…</a:t>
            </a:r>
            <a:br>
              <a:rPr lang="vi-VN" sz="1600" dirty="0"/>
            </a:br>
            <a:r>
              <a:rPr lang="vi-VN" sz="1600" dirty="0"/>
              <a:t>- Tổng trữ lượng hải sản khoảng 4 triệu tấn.</a:t>
            </a:r>
            <a:br>
              <a:rPr lang="vi-VN" sz="1600" dirty="0"/>
            </a:br>
            <a:r>
              <a:rPr lang="vi-VN" sz="1600" dirty="0"/>
              <a:t>- Ven biển có nhiều vũng vịnh, cửa sông, đầm, phá,…và Thuận lợi phát triển đánh bắt và nuôi trồng thủy sản.</a:t>
            </a:r>
            <a:endParaRPr sz="1600" dirty="0"/>
          </a:p>
        </p:txBody>
      </p:sp>
    </p:spTree>
  </p:cSld>
  <p:clrMapOvr>
    <a:masterClrMapping/>
  </p:clrMapOvr>
  <p:transition spd="med">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50"/>
          <p:cNvSpPr txBox="1">
            <a:spLocks noGrp="1"/>
          </p:cNvSpPr>
          <p:nvPr>
            <p:ph type="title"/>
          </p:nvPr>
        </p:nvSpPr>
        <p:spPr>
          <a:xfrm>
            <a:off x="4519333" y="1649514"/>
            <a:ext cx="4031700" cy="2008500"/>
          </a:xfrm>
          <a:prstGeom prst="rect">
            <a:avLst/>
          </a:prstGeom>
        </p:spPr>
        <p:txBody>
          <a:bodyPr spcFirstLastPara="1" wrap="square" lIns="91425" tIns="91425" rIns="91425" bIns="91425" anchor="t" anchorCtr="0">
            <a:noAutofit/>
          </a:bodyPr>
          <a:lstStyle/>
          <a:p>
            <a:pPr lvl="0" algn="l"/>
            <a:r>
              <a:rPr lang="en-GB" sz="2000" dirty="0"/>
              <a:t>* </a:t>
            </a:r>
            <a:r>
              <a:rPr lang="en-GB" sz="2000" dirty="0" err="1"/>
              <a:t>Tình</a:t>
            </a:r>
            <a:r>
              <a:rPr lang="en-GB" sz="2000" dirty="0"/>
              <a:t> </a:t>
            </a:r>
            <a:r>
              <a:rPr lang="en-GB" sz="2000" dirty="0" err="1"/>
              <a:t>hình</a:t>
            </a:r>
            <a:r>
              <a:rPr lang="en-GB" sz="2000" dirty="0"/>
              <a:t> </a:t>
            </a:r>
            <a:r>
              <a:rPr lang="en-GB" sz="2000" dirty="0" err="1"/>
              <a:t>phát</a:t>
            </a:r>
            <a:r>
              <a:rPr lang="en-GB" sz="2000" dirty="0"/>
              <a:t> </a:t>
            </a:r>
            <a:r>
              <a:rPr lang="en-GB" sz="2000" dirty="0" err="1"/>
              <a:t>triển</a:t>
            </a:r>
            <a:r>
              <a:rPr lang="en-GB" sz="2000" dirty="0"/>
              <a:t>:</a:t>
            </a:r>
            <a:br>
              <a:rPr lang="en-GB" sz="2000" dirty="0"/>
            </a:br>
            <a:r>
              <a:rPr lang="en-GB" sz="2000" dirty="0"/>
              <a:t>- </a:t>
            </a:r>
            <a:r>
              <a:rPr lang="en-GB" sz="2000" dirty="0" err="1"/>
              <a:t>Ngành</a:t>
            </a:r>
            <a:r>
              <a:rPr lang="en-GB" sz="2000" dirty="0"/>
              <a:t> </a:t>
            </a:r>
            <a:r>
              <a:rPr lang="en-GB" sz="2000" dirty="0" err="1"/>
              <a:t>thủy</a:t>
            </a:r>
            <a:r>
              <a:rPr lang="en-GB" sz="2000" dirty="0"/>
              <a:t> </a:t>
            </a:r>
            <a:r>
              <a:rPr lang="en-GB" sz="2000" dirty="0" err="1"/>
              <a:t>sản</a:t>
            </a:r>
            <a:r>
              <a:rPr lang="en-GB" sz="2000" dirty="0"/>
              <a:t> </a:t>
            </a:r>
            <a:r>
              <a:rPr lang="en-GB" sz="2000" dirty="0" err="1"/>
              <a:t>đã</a:t>
            </a:r>
            <a:r>
              <a:rPr lang="en-GB" sz="2000" dirty="0"/>
              <a:t> </a:t>
            </a:r>
            <a:r>
              <a:rPr lang="en-GB" sz="2000" dirty="0" err="1"/>
              <a:t>phát</a:t>
            </a:r>
            <a:r>
              <a:rPr lang="en-GB" sz="2000" dirty="0"/>
              <a:t> </a:t>
            </a:r>
            <a:r>
              <a:rPr lang="en-GB" sz="2000" dirty="0" err="1"/>
              <a:t>triển</a:t>
            </a:r>
            <a:r>
              <a:rPr lang="en-GB" sz="2000" dirty="0"/>
              <a:t> </a:t>
            </a:r>
            <a:r>
              <a:rPr lang="en-GB" sz="2000" dirty="0" err="1"/>
              <a:t>tổng</a:t>
            </a:r>
            <a:r>
              <a:rPr lang="en-GB" sz="2000" dirty="0"/>
              <a:t> </a:t>
            </a:r>
            <a:r>
              <a:rPr lang="en-GB" sz="2000" dirty="0" err="1"/>
              <a:t>hợp</a:t>
            </a:r>
            <a:r>
              <a:rPr lang="en-GB" sz="2000" dirty="0"/>
              <a:t> </a:t>
            </a:r>
            <a:r>
              <a:rPr lang="en-GB" sz="2000" dirty="0" err="1"/>
              <a:t>cả</a:t>
            </a:r>
            <a:r>
              <a:rPr lang="en-GB" sz="2000" dirty="0"/>
              <a:t> </a:t>
            </a:r>
            <a:r>
              <a:rPr lang="en-GB" sz="2000" dirty="0" err="1"/>
              <a:t>khai</a:t>
            </a:r>
            <a:r>
              <a:rPr lang="en-GB" sz="2000" dirty="0"/>
              <a:t> </a:t>
            </a:r>
            <a:r>
              <a:rPr lang="en-GB" sz="2000" dirty="0" err="1"/>
              <a:t>thác</a:t>
            </a:r>
            <a:r>
              <a:rPr lang="en-GB" sz="2000" dirty="0"/>
              <a:t>, </a:t>
            </a:r>
            <a:r>
              <a:rPr lang="en-GB" sz="2000" dirty="0" err="1"/>
              <a:t>nuôi</a:t>
            </a:r>
            <a:r>
              <a:rPr lang="en-GB" sz="2000" dirty="0"/>
              <a:t> </a:t>
            </a:r>
            <a:r>
              <a:rPr lang="en-GB" sz="2000" dirty="0" err="1"/>
              <a:t>trồng</a:t>
            </a:r>
            <a:r>
              <a:rPr lang="en-GB" sz="2000" dirty="0"/>
              <a:t> </a:t>
            </a:r>
            <a:r>
              <a:rPr lang="en-GB" sz="2000" dirty="0" err="1"/>
              <a:t>và</a:t>
            </a:r>
            <a:r>
              <a:rPr lang="en-GB" sz="2000" dirty="0"/>
              <a:t> </a:t>
            </a:r>
            <a:r>
              <a:rPr lang="en-GB" sz="2000" dirty="0" err="1"/>
              <a:t>chế</a:t>
            </a:r>
            <a:r>
              <a:rPr lang="en-GB" sz="2000" dirty="0"/>
              <a:t> </a:t>
            </a:r>
            <a:r>
              <a:rPr lang="en-GB" sz="2000" dirty="0" err="1"/>
              <a:t>biến</a:t>
            </a:r>
            <a:r>
              <a:rPr lang="en-GB" sz="2000" dirty="0"/>
              <a:t> </a:t>
            </a:r>
            <a:r>
              <a:rPr lang="en-GB" sz="2000" dirty="0" err="1"/>
              <a:t>hải</a:t>
            </a:r>
            <a:r>
              <a:rPr lang="en-GB" sz="2000" dirty="0"/>
              <a:t> </a:t>
            </a:r>
            <a:r>
              <a:rPr lang="en-GB" sz="2000" dirty="0" err="1"/>
              <a:t>sản</a:t>
            </a:r>
            <a:r>
              <a:rPr lang="en-GB" sz="2000" dirty="0"/>
              <a:t>.</a:t>
            </a:r>
            <a:br>
              <a:rPr lang="en-GB" sz="2000" dirty="0"/>
            </a:br>
            <a:r>
              <a:rPr lang="en-GB" sz="2000" dirty="0"/>
              <a:t>- </a:t>
            </a:r>
            <a:r>
              <a:rPr lang="en-GB" sz="2000" dirty="0" err="1"/>
              <a:t>Khai</a:t>
            </a:r>
            <a:r>
              <a:rPr lang="en-GB" sz="2000" dirty="0"/>
              <a:t> </a:t>
            </a:r>
            <a:r>
              <a:rPr lang="en-GB" sz="2000" dirty="0" err="1"/>
              <a:t>thác</a:t>
            </a:r>
            <a:r>
              <a:rPr lang="en-GB" sz="2000" dirty="0"/>
              <a:t> </a:t>
            </a:r>
            <a:r>
              <a:rPr lang="en-GB" sz="2000" dirty="0" err="1"/>
              <a:t>thủy</a:t>
            </a:r>
            <a:r>
              <a:rPr lang="en-GB" sz="2000" dirty="0"/>
              <a:t> </a:t>
            </a:r>
            <a:r>
              <a:rPr lang="en-GB" sz="2000" dirty="0" err="1"/>
              <a:t>sản</a:t>
            </a:r>
            <a:r>
              <a:rPr lang="en-GB" sz="2000" dirty="0"/>
              <a:t> </a:t>
            </a:r>
            <a:r>
              <a:rPr lang="en-GB" sz="2000" dirty="0" err="1"/>
              <a:t>còn</a:t>
            </a:r>
            <a:r>
              <a:rPr lang="en-GB" sz="2000" dirty="0"/>
              <a:t> </a:t>
            </a:r>
            <a:r>
              <a:rPr lang="en-GB" sz="2000" dirty="0" err="1"/>
              <a:t>nhiều</a:t>
            </a:r>
            <a:r>
              <a:rPr lang="en-GB" sz="2000" dirty="0"/>
              <a:t> </a:t>
            </a:r>
            <a:r>
              <a:rPr lang="en-GB" sz="2000" dirty="0" err="1"/>
              <a:t>bất</a:t>
            </a:r>
            <a:r>
              <a:rPr lang="en-GB" sz="2000" dirty="0"/>
              <a:t> </a:t>
            </a:r>
            <a:r>
              <a:rPr lang="en-GB" sz="2000" dirty="0" err="1"/>
              <a:t>hợp</a:t>
            </a:r>
            <a:r>
              <a:rPr lang="en-GB" sz="2000" dirty="0"/>
              <a:t> </a:t>
            </a:r>
            <a:r>
              <a:rPr lang="en-GB" sz="2000" dirty="0" err="1"/>
              <a:t>lý</a:t>
            </a:r>
            <a:r>
              <a:rPr lang="en-GB" sz="2000" dirty="0"/>
              <a:t>, </a:t>
            </a:r>
            <a:r>
              <a:rPr lang="en-GB" sz="2000" dirty="0" err="1"/>
              <a:t>chủ</a:t>
            </a:r>
            <a:r>
              <a:rPr lang="en-GB" sz="2000" dirty="0"/>
              <a:t> </a:t>
            </a:r>
            <a:r>
              <a:rPr lang="en-GB" sz="2000" dirty="0" err="1"/>
              <a:t>yếu</a:t>
            </a:r>
            <a:r>
              <a:rPr lang="en-GB" sz="2000" dirty="0"/>
              <a:t> </a:t>
            </a:r>
            <a:r>
              <a:rPr lang="en-GB" sz="2000" dirty="0" err="1"/>
              <a:t>đánh</a:t>
            </a:r>
            <a:r>
              <a:rPr lang="en-GB" sz="2000" dirty="0"/>
              <a:t> </a:t>
            </a:r>
            <a:r>
              <a:rPr lang="en-GB" sz="2000" dirty="0" err="1"/>
              <a:t>bắt</a:t>
            </a:r>
            <a:r>
              <a:rPr lang="en-GB" sz="2000" dirty="0"/>
              <a:t> </a:t>
            </a:r>
            <a:r>
              <a:rPr lang="en-GB" sz="2000" dirty="0" err="1"/>
              <a:t>gần</a:t>
            </a:r>
            <a:r>
              <a:rPr lang="en-GB" sz="2000" dirty="0"/>
              <a:t> </a:t>
            </a:r>
            <a:r>
              <a:rPr lang="en-GB" sz="2000" dirty="0" err="1"/>
              <a:t>bờ</a:t>
            </a:r>
            <a:r>
              <a:rPr lang="en-GB" sz="2000" dirty="0"/>
              <a:t>.</a:t>
            </a:r>
            <a:endParaRPr sz="2000" dirty="0"/>
          </a:p>
        </p:txBody>
      </p:sp>
      <p:grpSp>
        <p:nvGrpSpPr>
          <p:cNvPr id="989" name="Google Shape;989;p50"/>
          <p:cNvGrpSpPr/>
          <p:nvPr/>
        </p:nvGrpSpPr>
        <p:grpSpPr>
          <a:xfrm>
            <a:off x="437202" y="707079"/>
            <a:ext cx="3730405" cy="3729368"/>
            <a:chOff x="1658650" y="613425"/>
            <a:chExt cx="4498800" cy="4497550"/>
          </a:xfrm>
        </p:grpSpPr>
        <p:sp>
          <p:nvSpPr>
            <p:cNvPr id="990" name="Google Shape;990;p50"/>
            <p:cNvSpPr/>
            <p:nvPr/>
          </p:nvSpPr>
          <p:spPr>
            <a:xfrm>
              <a:off x="2273950" y="3500350"/>
              <a:ext cx="109050" cy="32300"/>
            </a:xfrm>
            <a:custGeom>
              <a:avLst/>
              <a:gdLst/>
              <a:ahLst/>
              <a:cxnLst/>
              <a:rect l="l" t="t" r="r" b="b"/>
              <a:pathLst>
                <a:path w="4362" h="1292" extrusionOk="0">
                  <a:moveTo>
                    <a:pt x="2356" y="0"/>
                  </a:moveTo>
                  <a:cubicBezTo>
                    <a:pt x="2283" y="0"/>
                    <a:pt x="2201" y="19"/>
                    <a:pt x="2106" y="63"/>
                  </a:cubicBezTo>
                  <a:cubicBezTo>
                    <a:pt x="1605" y="313"/>
                    <a:pt x="1223" y="416"/>
                    <a:pt x="698" y="416"/>
                  </a:cubicBezTo>
                  <a:cubicBezTo>
                    <a:pt x="540" y="416"/>
                    <a:pt x="368" y="406"/>
                    <a:pt x="176" y="389"/>
                  </a:cubicBezTo>
                  <a:cubicBezTo>
                    <a:pt x="176" y="640"/>
                    <a:pt x="26" y="965"/>
                    <a:pt x="1" y="1291"/>
                  </a:cubicBezTo>
                  <a:cubicBezTo>
                    <a:pt x="201" y="1241"/>
                    <a:pt x="351" y="1216"/>
                    <a:pt x="427" y="1216"/>
                  </a:cubicBezTo>
                  <a:cubicBezTo>
                    <a:pt x="878" y="1166"/>
                    <a:pt x="1855" y="1015"/>
                    <a:pt x="2156" y="715"/>
                  </a:cubicBezTo>
                  <a:cubicBezTo>
                    <a:pt x="2218" y="662"/>
                    <a:pt x="2287" y="640"/>
                    <a:pt x="2361" y="640"/>
                  </a:cubicBezTo>
                  <a:cubicBezTo>
                    <a:pt x="2672" y="640"/>
                    <a:pt x="3069" y="1025"/>
                    <a:pt x="3434" y="1066"/>
                  </a:cubicBezTo>
                  <a:cubicBezTo>
                    <a:pt x="3469" y="1069"/>
                    <a:pt x="3504" y="1071"/>
                    <a:pt x="3538" y="1071"/>
                  </a:cubicBezTo>
                  <a:cubicBezTo>
                    <a:pt x="3956" y="1071"/>
                    <a:pt x="4361" y="815"/>
                    <a:pt x="4361" y="815"/>
                  </a:cubicBezTo>
                  <a:cubicBezTo>
                    <a:pt x="4361" y="815"/>
                    <a:pt x="4286" y="740"/>
                    <a:pt x="3559" y="690"/>
                  </a:cubicBezTo>
                  <a:cubicBezTo>
                    <a:pt x="2917" y="647"/>
                    <a:pt x="2787" y="0"/>
                    <a:pt x="2356" y="0"/>
                  </a:cubicBezTo>
                  <a:close/>
                </a:path>
              </a:pathLst>
            </a:custGeom>
            <a:solidFill>
              <a:srgbClr val="40A7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p:cNvSpPr/>
            <p:nvPr/>
          </p:nvSpPr>
          <p:spPr>
            <a:xfrm>
              <a:off x="2273950" y="3494400"/>
              <a:ext cx="109050" cy="38250"/>
            </a:xfrm>
            <a:custGeom>
              <a:avLst/>
              <a:gdLst/>
              <a:ahLst/>
              <a:cxnLst/>
              <a:rect l="l" t="t" r="r" b="b"/>
              <a:pathLst>
                <a:path w="4362" h="1530" fill="none" extrusionOk="0">
                  <a:moveTo>
                    <a:pt x="2156" y="953"/>
                  </a:moveTo>
                  <a:cubicBezTo>
                    <a:pt x="2482" y="677"/>
                    <a:pt x="2983" y="1253"/>
                    <a:pt x="3434" y="1304"/>
                  </a:cubicBezTo>
                  <a:cubicBezTo>
                    <a:pt x="3885" y="1354"/>
                    <a:pt x="4361" y="1053"/>
                    <a:pt x="4361" y="1053"/>
                  </a:cubicBezTo>
                  <a:cubicBezTo>
                    <a:pt x="4361" y="1053"/>
                    <a:pt x="4286" y="978"/>
                    <a:pt x="3559" y="928"/>
                  </a:cubicBezTo>
                  <a:cubicBezTo>
                    <a:pt x="2808" y="878"/>
                    <a:pt x="2757" y="0"/>
                    <a:pt x="2106" y="301"/>
                  </a:cubicBezTo>
                  <a:cubicBezTo>
                    <a:pt x="1454" y="627"/>
                    <a:pt x="1003" y="702"/>
                    <a:pt x="176" y="627"/>
                  </a:cubicBezTo>
                  <a:cubicBezTo>
                    <a:pt x="176" y="878"/>
                    <a:pt x="26" y="1203"/>
                    <a:pt x="1" y="1529"/>
                  </a:cubicBezTo>
                  <a:cubicBezTo>
                    <a:pt x="201" y="1479"/>
                    <a:pt x="351" y="1454"/>
                    <a:pt x="427" y="1454"/>
                  </a:cubicBezTo>
                  <a:cubicBezTo>
                    <a:pt x="878" y="1404"/>
                    <a:pt x="1855" y="1253"/>
                    <a:pt x="2156" y="953"/>
                  </a:cubicBezTo>
                  <a:close/>
                </a:path>
              </a:pathLst>
            </a:custGeom>
            <a:noFill/>
            <a:ln w="5025" cap="flat" cmpd="sng">
              <a:solidFill>
                <a:srgbClr val="FFFFFF"/>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0"/>
            <p:cNvSpPr/>
            <p:nvPr/>
          </p:nvSpPr>
          <p:spPr>
            <a:xfrm>
              <a:off x="2282100" y="3547500"/>
              <a:ext cx="105275" cy="62825"/>
            </a:xfrm>
            <a:custGeom>
              <a:avLst/>
              <a:gdLst/>
              <a:ahLst/>
              <a:cxnLst/>
              <a:rect l="l" t="t" r="r" b="b"/>
              <a:pathLst>
                <a:path w="4211" h="2513" extrusionOk="0">
                  <a:moveTo>
                    <a:pt x="3877" y="0"/>
                  </a:moveTo>
                  <a:cubicBezTo>
                    <a:pt x="3854" y="0"/>
                    <a:pt x="3832" y="2"/>
                    <a:pt x="3810" y="7"/>
                  </a:cubicBezTo>
                  <a:cubicBezTo>
                    <a:pt x="3509" y="32"/>
                    <a:pt x="1604" y="157"/>
                    <a:pt x="1604" y="157"/>
                  </a:cubicBezTo>
                  <a:cubicBezTo>
                    <a:pt x="1604" y="157"/>
                    <a:pt x="1088" y="509"/>
                    <a:pt x="782" y="509"/>
                  </a:cubicBezTo>
                  <a:cubicBezTo>
                    <a:pt x="772" y="509"/>
                    <a:pt x="762" y="509"/>
                    <a:pt x="752" y="508"/>
                  </a:cubicBezTo>
                  <a:cubicBezTo>
                    <a:pt x="574" y="488"/>
                    <a:pt x="678" y="249"/>
                    <a:pt x="357" y="249"/>
                  </a:cubicBezTo>
                  <a:cubicBezTo>
                    <a:pt x="272" y="249"/>
                    <a:pt x="158" y="266"/>
                    <a:pt x="0" y="307"/>
                  </a:cubicBezTo>
                  <a:cubicBezTo>
                    <a:pt x="376" y="784"/>
                    <a:pt x="426" y="1009"/>
                    <a:pt x="1203" y="1235"/>
                  </a:cubicBezTo>
                  <a:cubicBezTo>
                    <a:pt x="2081" y="1485"/>
                    <a:pt x="1128" y="1937"/>
                    <a:pt x="1855" y="2388"/>
                  </a:cubicBezTo>
                  <a:cubicBezTo>
                    <a:pt x="1930" y="2413"/>
                    <a:pt x="1980" y="2463"/>
                    <a:pt x="2030" y="2513"/>
                  </a:cubicBezTo>
                  <a:cubicBezTo>
                    <a:pt x="2106" y="2438"/>
                    <a:pt x="2156" y="2363"/>
                    <a:pt x="2181" y="2338"/>
                  </a:cubicBezTo>
                  <a:cubicBezTo>
                    <a:pt x="2505" y="2129"/>
                    <a:pt x="3108" y="1600"/>
                    <a:pt x="3375" y="1600"/>
                  </a:cubicBezTo>
                  <a:cubicBezTo>
                    <a:pt x="3397" y="1600"/>
                    <a:pt x="3417" y="1603"/>
                    <a:pt x="3434" y="1611"/>
                  </a:cubicBezTo>
                  <a:cubicBezTo>
                    <a:pt x="3476" y="1629"/>
                    <a:pt x="3521" y="1638"/>
                    <a:pt x="3566" y="1638"/>
                  </a:cubicBezTo>
                  <a:cubicBezTo>
                    <a:pt x="3762" y="1638"/>
                    <a:pt x="3960" y="1482"/>
                    <a:pt x="3960" y="1360"/>
                  </a:cubicBezTo>
                  <a:cubicBezTo>
                    <a:pt x="3960" y="1235"/>
                    <a:pt x="3509" y="809"/>
                    <a:pt x="3860" y="658"/>
                  </a:cubicBezTo>
                  <a:cubicBezTo>
                    <a:pt x="4136" y="583"/>
                    <a:pt x="4186" y="282"/>
                    <a:pt x="4211" y="107"/>
                  </a:cubicBezTo>
                  <a:cubicBezTo>
                    <a:pt x="4087" y="45"/>
                    <a:pt x="3980" y="0"/>
                    <a:pt x="3877" y="0"/>
                  </a:cubicBezTo>
                  <a:close/>
                </a:path>
              </a:pathLst>
            </a:custGeom>
            <a:solidFill>
              <a:srgbClr val="40A7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0"/>
            <p:cNvSpPr/>
            <p:nvPr/>
          </p:nvSpPr>
          <p:spPr>
            <a:xfrm>
              <a:off x="2282100" y="3547025"/>
              <a:ext cx="105275" cy="63300"/>
            </a:xfrm>
            <a:custGeom>
              <a:avLst/>
              <a:gdLst/>
              <a:ahLst/>
              <a:cxnLst/>
              <a:rect l="l" t="t" r="r" b="b"/>
              <a:pathLst>
                <a:path w="4211" h="2532" fill="none" extrusionOk="0">
                  <a:moveTo>
                    <a:pt x="2181" y="2357"/>
                  </a:moveTo>
                  <a:cubicBezTo>
                    <a:pt x="2532" y="2131"/>
                    <a:pt x="3208" y="1529"/>
                    <a:pt x="3434" y="1630"/>
                  </a:cubicBezTo>
                  <a:cubicBezTo>
                    <a:pt x="3660" y="1730"/>
                    <a:pt x="3960" y="1529"/>
                    <a:pt x="3960" y="1379"/>
                  </a:cubicBezTo>
                  <a:cubicBezTo>
                    <a:pt x="3960" y="1254"/>
                    <a:pt x="3509" y="828"/>
                    <a:pt x="3860" y="677"/>
                  </a:cubicBezTo>
                  <a:cubicBezTo>
                    <a:pt x="4136" y="602"/>
                    <a:pt x="4186" y="301"/>
                    <a:pt x="4211" y="126"/>
                  </a:cubicBezTo>
                  <a:cubicBezTo>
                    <a:pt x="4061" y="51"/>
                    <a:pt x="3935" y="1"/>
                    <a:pt x="3810" y="26"/>
                  </a:cubicBezTo>
                  <a:cubicBezTo>
                    <a:pt x="3509" y="51"/>
                    <a:pt x="1604" y="176"/>
                    <a:pt x="1604" y="176"/>
                  </a:cubicBezTo>
                  <a:cubicBezTo>
                    <a:pt x="1604" y="176"/>
                    <a:pt x="1053" y="552"/>
                    <a:pt x="752" y="527"/>
                  </a:cubicBezTo>
                  <a:cubicBezTo>
                    <a:pt x="527" y="502"/>
                    <a:pt x="752" y="126"/>
                    <a:pt x="0" y="326"/>
                  </a:cubicBezTo>
                  <a:cubicBezTo>
                    <a:pt x="376" y="803"/>
                    <a:pt x="426" y="1028"/>
                    <a:pt x="1203" y="1254"/>
                  </a:cubicBezTo>
                  <a:cubicBezTo>
                    <a:pt x="2081" y="1504"/>
                    <a:pt x="1128" y="1956"/>
                    <a:pt x="1855" y="2407"/>
                  </a:cubicBezTo>
                  <a:cubicBezTo>
                    <a:pt x="1930" y="2432"/>
                    <a:pt x="1980" y="2482"/>
                    <a:pt x="2030" y="2532"/>
                  </a:cubicBezTo>
                  <a:cubicBezTo>
                    <a:pt x="2106" y="2457"/>
                    <a:pt x="2156" y="2382"/>
                    <a:pt x="2181" y="2357"/>
                  </a:cubicBezTo>
                  <a:close/>
                </a:path>
              </a:pathLst>
            </a:custGeom>
            <a:noFill/>
            <a:ln w="5025" cap="flat" cmpd="sng">
              <a:solidFill>
                <a:srgbClr val="FFFFFF"/>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3903650" y="2913900"/>
              <a:ext cx="851550" cy="682650"/>
            </a:xfrm>
            <a:custGeom>
              <a:avLst/>
              <a:gdLst/>
              <a:ahLst/>
              <a:cxnLst/>
              <a:rect l="l" t="t" r="r" b="b"/>
              <a:pathLst>
                <a:path w="34062" h="27306" extrusionOk="0">
                  <a:moveTo>
                    <a:pt x="14191" y="0"/>
                  </a:moveTo>
                  <a:cubicBezTo>
                    <a:pt x="12618" y="0"/>
                    <a:pt x="8393" y="1069"/>
                    <a:pt x="7094" y="2368"/>
                  </a:cubicBezTo>
                  <a:cubicBezTo>
                    <a:pt x="5490" y="3997"/>
                    <a:pt x="1730" y="3371"/>
                    <a:pt x="1630" y="4248"/>
                  </a:cubicBezTo>
                  <a:cubicBezTo>
                    <a:pt x="1568" y="4782"/>
                    <a:pt x="1170" y="5097"/>
                    <a:pt x="836" y="5097"/>
                  </a:cubicBezTo>
                  <a:cubicBezTo>
                    <a:pt x="762" y="5097"/>
                    <a:pt x="691" y="5082"/>
                    <a:pt x="627" y="5050"/>
                  </a:cubicBezTo>
                  <a:cubicBezTo>
                    <a:pt x="602" y="5200"/>
                    <a:pt x="577" y="5351"/>
                    <a:pt x="627" y="5476"/>
                  </a:cubicBezTo>
                  <a:cubicBezTo>
                    <a:pt x="878" y="6102"/>
                    <a:pt x="1104" y="8283"/>
                    <a:pt x="552" y="9160"/>
                  </a:cubicBezTo>
                  <a:cubicBezTo>
                    <a:pt x="1" y="10012"/>
                    <a:pt x="252" y="10238"/>
                    <a:pt x="803" y="10539"/>
                  </a:cubicBezTo>
                  <a:cubicBezTo>
                    <a:pt x="1329" y="10864"/>
                    <a:pt x="1580" y="11641"/>
                    <a:pt x="1580" y="12268"/>
                  </a:cubicBezTo>
                  <a:cubicBezTo>
                    <a:pt x="1580" y="12894"/>
                    <a:pt x="1956" y="12819"/>
                    <a:pt x="2056" y="14148"/>
                  </a:cubicBezTo>
                  <a:cubicBezTo>
                    <a:pt x="2131" y="15476"/>
                    <a:pt x="2432" y="16403"/>
                    <a:pt x="2908" y="16955"/>
                  </a:cubicBezTo>
                  <a:cubicBezTo>
                    <a:pt x="3259" y="17381"/>
                    <a:pt x="3209" y="18032"/>
                    <a:pt x="3008" y="18534"/>
                  </a:cubicBezTo>
                  <a:cubicBezTo>
                    <a:pt x="3660" y="19010"/>
                    <a:pt x="4412" y="19486"/>
                    <a:pt x="5039" y="19712"/>
                  </a:cubicBezTo>
                  <a:cubicBezTo>
                    <a:pt x="6668" y="20288"/>
                    <a:pt x="7269" y="20764"/>
                    <a:pt x="7369" y="21341"/>
                  </a:cubicBezTo>
                  <a:cubicBezTo>
                    <a:pt x="7462" y="21768"/>
                    <a:pt x="8259" y="22458"/>
                    <a:pt x="8797" y="22458"/>
                  </a:cubicBezTo>
                  <a:cubicBezTo>
                    <a:pt x="8984" y="22458"/>
                    <a:pt x="9140" y="22375"/>
                    <a:pt x="9224" y="22168"/>
                  </a:cubicBezTo>
                  <a:cubicBezTo>
                    <a:pt x="9387" y="21783"/>
                    <a:pt x="9675" y="21680"/>
                    <a:pt x="10006" y="21680"/>
                  </a:cubicBezTo>
                  <a:cubicBezTo>
                    <a:pt x="10388" y="21680"/>
                    <a:pt x="10828" y="21817"/>
                    <a:pt x="11204" y="21817"/>
                  </a:cubicBezTo>
                  <a:cubicBezTo>
                    <a:pt x="11906" y="21817"/>
                    <a:pt x="12031" y="22619"/>
                    <a:pt x="12131" y="23095"/>
                  </a:cubicBezTo>
                  <a:cubicBezTo>
                    <a:pt x="12257" y="23546"/>
                    <a:pt x="13886" y="23321"/>
                    <a:pt x="14462" y="23671"/>
                  </a:cubicBezTo>
                  <a:cubicBezTo>
                    <a:pt x="15064" y="24022"/>
                    <a:pt x="15289" y="25301"/>
                    <a:pt x="16091" y="25777"/>
                  </a:cubicBezTo>
                  <a:cubicBezTo>
                    <a:pt x="16242" y="25859"/>
                    <a:pt x="16388" y="25891"/>
                    <a:pt x="16530" y="25891"/>
                  </a:cubicBezTo>
                  <a:cubicBezTo>
                    <a:pt x="17054" y="25891"/>
                    <a:pt x="17522" y="25453"/>
                    <a:pt x="17933" y="25453"/>
                  </a:cubicBezTo>
                  <a:cubicBezTo>
                    <a:pt x="18024" y="25453"/>
                    <a:pt x="18111" y="25474"/>
                    <a:pt x="18196" y="25526"/>
                  </a:cubicBezTo>
                  <a:cubicBezTo>
                    <a:pt x="18604" y="25774"/>
                    <a:pt x="19475" y="26022"/>
                    <a:pt x="20287" y="26022"/>
                  </a:cubicBezTo>
                  <a:cubicBezTo>
                    <a:pt x="20624" y="26022"/>
                    <a:pt x="20950" y="25980"/>
                    <a:pt x="21229" y="25877"/>
                  </a:cubicBezTo>
                  <a:cubicBezTo>
                    <a:pt x="21417" y="25806"/>
                    <a:pt x="21591" y="25778"/>
                    <a:pt x="21758" y="25778"/>
                  </a:cubicBezTo>
                  <a:cubicBezTo>
                    <a:pt x="22358" y="25778"/>
                    <a:pt x="22872" y="26138"/>
                    <a:pt x="23659" y="26138"/>
                  </a:cubicBezTo>
                  <a:cubicBezTo>
                    <a:pt x="23732" y="26138"/>
                    <a:pt x="23808" y="26134"/>
                    <a:pt x="23886" y="26128"/>
                  </a:cubicBezTo>
                  <a:cubicBezTo>
                    <a:pt x="24023" y="26113"/>
                    <a:pt x="24165" y="26106"/>
                    <a:pt x="24309" y="26106"/>
                  </a:cubicBezTo>
                  <a:cubicBezTo>
                    <a:pt x="25399" y="26106"/>
                    <a:pt x="26608" y="26494"/>
                    <a:pt x="26918" y="26804"/>
                  </a:cubicBezTo>
                  <a:cubicBezTo>
                    <a:pt x="27094" y="27005"/>
                    <a:pt x="28096" y="27180"/>
                    <a:pt x="28973" y="27306"/>
                  </a:cubicBezTo>
                  <a:cubicBezTo>
                    <a:pt x="29224" y="26829"/>
                    <a:pt x="28773" y="25376"/>
                    <a:pt x="28823" y="25000"/>
                  </a:cubicBezTo>
                  <a:cubicBezTo>
                    <a:pt x="28898" y="24624"/>
                    <a:pt x="31655" y="22193"/>
                    <a:pt x="32106" y="21641"/>
                  </a:cubicBezTo>
                  <a:cubicBezTo>
                    <a:pt x="32583" y="21090"/>
                    <a:pt x="33284" y="21090"/>
                    <a:pt x="33685" y="20388"/>
                  </a:cubicBezTo>
                  <a:cubicBezTo>
                    <a:pt x="34061" y="19686"/>
                    <a:pt x="32583" y="17431"/>
                    <a:pt x="32282" y="16955"/>
                  </a:cubicBezTo>
                  <a:cubicBezTo>
                    <a:pt x="31956" y="16478"/>
                    <a:pt x="31806" y="14624"/>
                    <a:pt x="32031" y="13822"/>
                  </a:cubicBezTo>
                  <a:cubicBezTo>
                    <a:pt x="32282" y="13045"/>
                    <a:pt x="30853" y="12594"/>
                    <a:pt x="30853" y="12042"/>
                  </a:cubicBezTo>
                  <a:cubicBezTo>
                    <a:pt x="30853" y="11491"/>
                    <a:pt x="32182" y="10539"/>
                    <a:pt x="32883" y="10238"/>
                  </a:cubicBezTo>
                  <a:cubicBezTo>
                    <a:pt x="33610" y="9937"/>
                    <a:pt x="33359" y="7732"/>
                    <a:pt x="32733" y="7205"/>
                  </a:cubicBezTo>
                  <a:cubicBezTo>
                    <a:pt x="32106" y="6654"/>
                    <a:pt x="31806" y="5626"/>
                    <a:pt x="32182" y="4549"/>
                  </a:cubicBezTo>
                  <a:cubicBezTo>
                    <a:pt x="32583" y="3446"/>
                    <a:pt x="29851" y="2594"/>
                    <a:pt x="29450" y="2594"/>
                  </a:cubicBezTo>
                  <a:cubicBezTo>
                    <a:pt x="29400" y="2594"/>
                    <a:pt x="29349" y="2518"/>
                    <a:pt x="29324" y="2418"/>
                  </a:cubicBezTo>
                  <a:cubicBezTo>
                    <a:pt x="28719" y="2530"/>
                    <a:pt x="27878" y="2574"/>
                    <a:pt x="26949" y="2574"/>
                  </a:cubicBezTo>
                  <a:cubicBezTo>
                    <a:pt x="24144" y="2574"/>
                    <a:pt x="20534" y="2174"/>
                    <a:pt x="20176" y="2042"/>
                  </a:cubicBezTo>
                  <a:cubicBezTo>
                    <a:pt x="19851" y="1917"/>
                    <a:pt x="19074" y="1641"/>
                    <a:pt x="18397" y="1391"/>
                  </a:cubicBezTo>
                  <a:cubicBezTo>
                    <a:pt x="18071" y="1892"/>
                    <a:pt x="17445" y="2368"/>
                    <a:pt x="16467" y="2368"/>
                  </a:cubicBezTo>
                  <a:cubicBezTo>
                    <a:pt x="14963" y="2368"/>
                    <a:pt x="14838" y="864"/>
                    <a:pt x="14788" y="188"/>
                  </a:cubicBezTo>
                  <a:cubicBezTo>
                    <a:pt x="14783" y="59"/>
                    <a:pt x="14560" y="0"/>
                    <a:pt x="14191" y="0"/>
                  </a:cubicBezTo>
                  <a:close/>
                </a:path>
              </a:pathLst>
            </a:custGeom>
            <a:solidFill>
              <a:srgbClr val="F675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3903650" y="2901650"/>
              <a:ext cx="851550" cy="694900"/>
            </a:xfrm>
            <a:custGeom>
              <a:avLst/>
              <a:gdLst/>
              <a:ahLst/>
              <a:cxnLst/>
              <a:rect l="l" t="t" r="r" b="b"/>
              <a:pathLst>
                <a:path w="34062" h="27796" fill="none" extrusionOk="0">
                  <a:moveTo>
                    <a:pt x="627" y="5966"/>
                  </a:moveTo>
                  <a:cubicBezTo>
                    <a:pt x="878" y="6592"/>
                    <a:pt x="1104" y="8773"/>
                    <a:pt x="552" y="9650"/>
                  </a:cubicBezTo>
                  <a:cubicBezTo>
                    <a:pt x="1" y="10502"/>
                    <a:pt x="252" y="10728"/>
                    <a:pt x="803" y="11029"/>
                  </a:cubicBezTo>
                  <a:cubicBezTo>
                    <a:pt x="1329" y="11354"/>
                    <a:pt x="1580" y="12131"/>
                    <a:pt x="1580" y="12758"/>
                  </a:cubicBezTo>
                  <a:cubicBezTo>
                    <a:pt x="1580" y="13384"/>
                    <a:pt x="1956" y="13309"/>
                    <a:pt x="2056" y="14638"/>
                  </a:cubicBezTo>
                  <a:cubicBezTo>
                    <a:pt x="2131" y="15966"/>
                    <a:pt x="2432" y="16893"/>
                    <a:pt x="2908" y="17445"/>
                  </a:cubicBezTo>
                  <a:cubicBezTo>
                    <a:pt x="3259" y="17871"/>
                    <a:pt x="3209" y="18522"/>
                    <a:pt x="3008" y="19024"/>
                  </a:cubicBezTo>
                  <a:cubicBezTo>
                    <a:pt x="3660" y="19500"/>
                    <a:pt x="4412" y="19976"/>
                    <a:pt x="5039" y="20202"/>
                  </a:cubicBezTo>
                  <a:cubicBezTo>
                    <a:pt x="6668" y="20778"/>
                    <a:pt x="7269" y="21254"/>
                    <a:pt x="7369" y="21831"/>
                  </a:cubicBezTo>
                  <a:cubicBezTo>
                    <a:pt x="7495" y="22407"/>
                    <a:pt x="8898" y="23460"/>
                    <a:pt x="9224" y="22658"/>
                  </a:cubicBezTo>
                  <a:cubicBezTo>
                    <a:pt x="9575" y="21831"/>
                    <a:pt x="10502" y="22307"/>
                    <a:pt x="11204" y="22307"/>
                  </a:cubicBezTo>
                  <a:cubicBezTo>
                    <a:pt x="11906" y="22307"/>
                    <a:pt x="12031" y="23109"/>
                    <a:pt x="12131" y="23585"/>
                  </a:cubicBezTo>
                  <a:cubicBezTo>
                    <a:pt x="12257" y="24036"/>
                    <a:pt x="13886" y="23811"/>
                    <a:pt x="14462" y="24161"/>
                  </a:cubicBezTo>
                  <a:cubicBezTo>
                    <a:pt x="15064" y="24512"/>
                    <a:pt x="15289" y="25791"/>
                    <a:pt x="16091" y="26267"/>
                  </a:cubicBezTo>
                  <a:cubicBezTo>
                    <a:pt x="16918" y="26718"/>
                    <a:pt x="17620" y="25665"/>
                    <a:pt x="18196" y="26016"/>
                  </a:cubicBezTo>
                  <a:cubicBezTo>
                    <a:pt x="18773" y="26367"/>
                    <a:pt x="20277" y="26718"/>
                    <a:pt x="21229" y="26367"/>
                  </a:cubicBezTo>
                  <a:cubicBezTo>
                    <a:pt x="22156" y="26016"/>
                    <a:pt x="22733" y="26718"/>
                    <a:pt x="23886" y="26618"/>
                  </a:cubicBezTo>
                  <a:cubicBezTo>
                    <a:pt x="25064" y="26492"/>
                    <a:pt x="26567" y="26943"/>
                    <a:pt x="26918" y="27294"/>
                  </a:cubicBezTo>
                  <a:cubicBezTo>
                    <a:pt x="27094" y="27495"/>
                    <a:pt x="28096" y="27670"/>
                    <a:pt x="28973" y="27796"/>
                  </a:cubicBezTo>
                  <a:cubicBezTo>
                    <a:pt x="29224" y="27319"/>
                    <a:pt x="28773" y="25866"/>
                    <a:pt x="28823" y="25490"/>
                  </a:cubicBezTo>
                  <a:cubicBezTo>
                    <a:pt x="28898" y="25114"/>
                    <a:pt x="31655" y="22683"/>
                    <a:pt x="32106" y="22131"/>
                  </a:cubicBezTo>
                  <a:cubicBezTo>
                    <a:pt x="32583" y="21580"/>
                    <a:pt x="33284" y="21580"/>
                    <a:pt x="33685" y="20878"/>
                  </a:cubicBezTo>
                  <a:cubicBezTo>
                    <a:pt x="34061" y="20176"/>
                    <a:pt x="32583" y="17921"/>
                    <a:pt x="32282" y="17445"/>
                  </a:cubicBezTo>
                  <a:cubicBezTo>
                    <a:pt x="31956" y="16968"/>
                    <a:pt x="31806" y="15114"/>
                    <a:pt x="32031" y="14312"/>
                  </a:cubicBezTo>
                  <a:cubicBezTo>
                    <a:pt x="32282" y="13535"/>
                    <a:pt x="30853" y="13084"/>
                    <a:pt x="30853" y="12532"/>
                  </a:cubicBezTo>
                  <a:cubicBezTo>
                    <a:pt x="30853" y="11981"/>
                    <a:pt x="32182" y="11029"/>
                    <a:pt x="32883" y="10728"/>
                  </a:cubicBezTo>
                  <a:cubicBezTo>
                    <a:pt x="33610" y="10427"/>
                    <a:pt x="33359" y="8222"/>
                    <a:pt x="32733" y="7695"/>
                  </a:cubicBezTo>
                  <a:cubicBezTo>
                    <a:pt x="32106" y="7144"/>
                    <a:pt x="31806" y="6116"/>
                    <a:pt x="32182" y="5039"/>
                  </a:cubicBezTo>
                  <a:cubicBezTo>
                    <a:pt x="32583" y="3936"/>
                    <a:pt x="29851" y="3084"/>
                    <a:pt x="29450" y="3084"/>
                  </a:cubicBezTo>
                  <a:cubicBezTo>
                    <a:pt x="29400" y="3084"/>
                    <a:pt x="29349" y="3008"/>
                    <a:pt x="29324" y="2908"/>
                  </a:cubicBezTo>
                  <a:cubicBezTo>
                    <a:pt x="26893" y="3359"/>
                    <a:pt x="20653" y="2708"/>
                    <a:pt x="20176" y="2532"/>
                  </a:cubicBezTo>
                  <a:cubicBezTo>
                    <a:pt x="19851" y="2407"/>
                    <a:pt x="19074" y="2131"/>
                    <a:pt x="18397" y="1881"/>
                  </a:cubicBezTo>
                  <a:cubicBezTo>
                    <a:pt x="18071" y="2382"/>
                    <a:pt x="17445" y="2858"/>
                    <a:pt x="16467" y="2858"/>
                  </a:cubicBezTo>
                  <a:cubicBezTo>
                    <a:pt x="14963" y="2858"/>
                    <a:pt x="14838" y="1354"/>
                    <a:pt x="14788" y="678"/>
                  </a:cubicBezTo>
                  <a:cubicBezTo>
                    <a:pt x="14763" y="1"/>
                    <a:pt x="8698" y="1254"/>
                    <a:pt x="7094" y="2858"/>
                  </a:cubicBezTo>
                  <a:cubicBezTo>
                    <a:pt x="5490" y="4487"/>
                    <a:pt x="1730" y="3861"/>
                    <a:pt x="1630" y="4738"/>
                  </a:cubicBezTo>
                  <a:cubicBezTo>
                    <a:pt x="1555" y="5389"/>
                    <a:pt x="978" y="5715"/>
                    <a:pt x="627" y="5540"/>
                  </a:cubicBezTo>
                  <a:cubicBezTo>
                    <a:pt x="602" y="5690"/>
                    <a:pt x="577" y="5841"/>
                    <a:pt x="627" y="5966"/>
                  </a:cubicBezTo>
                  <a:close/>
                </a:path>
              </a:pathLst>
            </a:custGeom>
            <a:noFill/>
            <a:ln w="10650" cap="flat" cmpd="sng">
              <a:solidFill>
                <a:srgbClr val="FFFFFF"/>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0"/>
            <p:cNvSpPr/>
            <p:nvPr/>
          </p:nvSpPr>
          <p:spPr>
            <a:xfrm>
              <a:off x="4028650" y="4036500"/>
              <a:ext cx="318650" cy="298150"/>
            </a:xfrm>
            <a:custGeom>
              <a:avLst/>
              <a:gdLst/>
              <a:ahLst/>
              <a:cxnLst/>
              <a:rect l="l" t="t" r="r" b="b"/>
              <a:pathLst>
                <a:path w="12746" h="11926" extrusionOk="0">
                  <a:moveTo>
                    <a:pt x="3681" y="1"/>
                  </a:moveTo>
                  <a:cubicBezTo>
                    <a:pt x="3122" y="1"/>
                    <a:pt x="2566" y="658"/>
                    <a:pt x="2043" y="658"/>
                  </a:cubicBezTo>
                  <a:cubicBezTo>
                    <a:pt x="1916" y="658"/>
                    <a:pt x="1791" y="619"/>
                    <a:pt x="1668" y="522"/>
                  </a:cubicBezTo>
                  <a:cubicBezTo>
                    <a:pt x="1493" y="385"/>
                    <a:pt x="1299" y="325"/>
                    <a:pt x="1109" y="325"/>
                  </a:cubicBezTo>
                  <a:cubicBezTo>
                    <a:pt x="538" y="325"/>
                    <a:pt x="1" y="866"/>
                    <a:pt x="114" y="1449"/>
                  </a:cubicBezTo>
                  <a:cubicBezTo>
                    <a:pt x="264" y="2226"/>
                    <a:pt x="1743" y="2702"/>
                    <a:pt x="1743" y="3855"/>
                  </a:cubicBezTo>
                  <a:cubicBezTo>
                    <a:pt x="1743" y="5033"/>
                    <a:pt x="4700" y="6738"/>
                    <a:pt x="4625" y="7364"/>
                  </a:cubicBezTo>
                  <a:cubicBezTo>
                    <a:pt x="4575" y="7790"/>
                    <a:pt x="6379" y="8993"/>
                    <a:pt x="7482" y="10572"/>
                  </a:cubicBezTo>
                  <a:cubicBezTo>
                    <a:pt x="8059" y="10948"/>
                    <a:pt x="8685" y="11424"/>
                    <a:pt x="9287" y="11926"/>
                  </a:cubicBezTo>
                  <a:cubicBezTo>
                    <a:pt x="9412" y="11399"/>
                    <a:pt x="9462" y="10998"/>
                    <a:pt x="9437" y="10823"/>
                  </a:cubicBezTo>
                  <a:cubicBezTo>
                    <a:pt x="9287" y="10121"/>
                    <a:pt x="11542" y="6913"/>
                    <a:pt x="12094" y="6913"/>
                  </a:cubicBezTo>
                  <a:cubicBezTo>
                    <a:pt x="12570" y="6913"/>
                    <a:pt x="12745" y="3805"/>
                    <a:pt x="12545" y="2201"/>
                  </a:cubicBezTo>
                  <a:cubicBezTo>
                    <a:pt x="10790" y="998"/>
                    <a:pt x="9362" y="597"/>
                    <a:pt x="9362" y="597"/>
                  </a:cubicBezTo>
                  <a:cubicBezTo>
                    <a:pt x="9362" y="597"/>
                    <a:pt x="4700" y="372"/>
                    <a:pt x="3923" y="46"/>
                  </a:cubicBezTo>
                  <a:cubicBezTo>
                    <a:pt x="3842" y="15"/>
                    <a:pt x="3762" y="1"/>
                    <a:pt x="3681" y="1"/>
                  </a:cubicBezTo>
                  <a:close/>
                </a:path>
              </a:pathLst>
            </a:custGeom>
            <a:solidFill>
              <a:srgbClr val="F289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0"/>
            <p:cNvSpPr/>
            <p:nvPr/>
          </p:nvSpPr>
          <p:spPr>
            <a:xfrm>
              <a:off x="4027725" y="4030125"/>
              <a:ext cx="319575" cy="304525"/>
            </a:xfrm>
            <a:custGeom>
              <a:avLst/>
              <a:gdLst/>
              <a:ahLst/>
              <a:cxnLst/>
              <a:rect l="l" t="t" r="r" b="b"/>
              <a:pathLst>
                <a:path w="12783" h="12181" fill="none" extrusionOk="0">
                  <a:moveTo>
                    <a:pt x="9474" y="11078"/>
                  </a:moveTo>
                  <a:cubicBezTo>
                    <a:pt x="9324" y="10376"/>
                    <a:pt x="11579" y="7168"/>
                    <a:pt x="12131" y="7168"/>
                  </a:cubicBezTo>
                  <a:cubicBezTo>
                    <a:pt x="12607" y="7168"/>
                    <a:pt x="12782" y="4060"/>
                    <a:pt x="12582" y="2456"/>
                  </a:cubicBezTo>
                  <a:cubicBezTo>
                    <a:pt x="10827" y="1253"/>
                    <a:pt x="9399" y="852"/>
                    <a:pt x="9399" y="852"/>
                  </a:cubicBezTo>
                  <a:cubicBezTo>
                    <a:pt x="9399" y="852"/>
                    <a:pt x="4737" y="627"/>
                    <a:pt x="3960" y="301"/>
                  </a:cubicBezTo>
                  <a:cubicBezTo>
                    <a:pt x="3183" y="0"/>
                    <a:pt x="2406" y="1328"/>
                    <a:pt x="1705" y="777"/>
                  </a:cubicBezTo>
                  <a:cubicBezTo>
                    <a:pt x="1003" y="226"/>
                    <a:pt x="0" y="927"/>
                    <a:pt x="151" y="1704"/>
                  </a:cubicBezTo>
                  <a:cubicBezTo>
                    <a:pt x="301" y="2481"/>
                    <a:pt x="1780" y="2957"/>
                    <a:pt x="1780" y="4110"/>
                  </a:cubicBezTo>
                  <a:cubicBezTo>
                    <a:pt x="1780" y="5288"/>
                    <a:pt x="4737" y="6993"/>
                    <a:pt x="4662" y="7619"/>
                  </a:cubicBezTo>
                  <a:cubicBezTo>
                    <a:pt x="4612" y="8045"/>
                    <a:pt x="6416" y="9248"/>
                    <a:pt x="7519" y="10827"/>
                  </a:cubicBezTo>
                  <a:cubicBezTo>
                    <a:pt x="8096" y="11203"/>
                    <a:pt x="8722" y="11679"/>
                    <a:pt x="9324" y="12181"/>
                  </a:cubicBezTo>
                  <a:cubicBezTo>
                    <a:pt x="9449" y="11654"/>
                    <a:pt x="9499" y="11253"/>
                    <a:pt x="9474" y="11078"/>
                  </a:cubicBezTo>
                  <a:close/>
                </a:path>
              </a:pathLst>
            </a:custGeom>
            <a:noFill/>
            <a:ln w="10650" cap="flat" cmpd="sng">
              <a:solidFill>
                <a:srgbClr val="FFFFFF"/>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0"/>
            <p:cNvSpPr/>
            <p:nvPr/>
          </p:nvSpPr>
          <p:spPr>
            <a:xfrm>
              <a:off x="3871075" y="3890400"/>
              <a:ext cx="471200" cy="410425"/>
            </a:xfrm>
            <a:custGeom>
              <a:avLst/>
              <a:gdLst/>
              <a:ahLst/>
              <a:cxnLst/>
              <a:rect l="l" t="t" r="r" b="b"/>
              <a:pathLst>
                <a:path w="18848" h="16417" extrusionOk="0">
                  <a:moveTo>
                    <a:pt x="8898" y="0"/>
                  </a:moveTo>
                  <a:cubicBezTo>
                    <a:pt x="8572" y="276"/>
                    <a:pt x="7319" y="1353"/>
                    <a:pt x="6793" y="1404"/>
                  </a:cubicBezTo>
                  <a:cubicBezTo>
                    <a:pt x="6166" y="1479"/>
                    <a:pt x="6542" y="3133"/>
                    <a:pt x="5915" y="3133"/>
                  </a:cubicBezTo>
                  <a:cubicBezTo>
                    <a:pt x="5289" y="3133"/>
                    <a:pt x="4838" y="4211"/>
                    <a:pt x="4662" y="4687"/>
                  </a:cubicBezTo>
                  <a:cubicBezTo>
                    <a:pt x="4626" y="4803"/>
                    <a:pt x="4515" y="4844"/>
                    <a:pt x="4359" y="4844"/>
                  </a:cubicBezTo>
                  <a:cubicBezTo>
                    <a:pt x="3960" y="4844"/>
                    <a:pt x="3264" y="4569"/>
                    <a:pt x="2766" y="4569"/>
                  </a:cubicBezTo>
                  <a:cubicBezTo>
                    <a:pt x="2661" y="4569"/>
                    <a:pt x="2565" y="4582"/>
                    <a:pt x="2482" y="4612"/>
                  </a:cubicBezTo>
                  <a:cubicBezTo>
                    <a:pt x="2031" y="4787"/>
                    <a:pt x="727" y="4988"/>
                    <a:pt x="1" y="5088"/>
                  </a:cubicBezTo>
                  <a:cubicBezTo>
                    <a:pt x="101" y="5790"/>
                    <a:pt x="76" y="6592"/>
                    <a:pt x="627" y="6592"/>
                  </a:cubicBezTo>
                  <a:cubicBezTo>
                    <a:pt x="759" y="6592"/>
                    <a:pt x="904" y="6590"/>
                    <a:pt x="1058" y="6590"/>
                  </a:cubicBezTo>
                  <a:cubicBezTo>
                    <a:pt x="2019" y="6590"/>
                    <a:pt x="3294" y="6664"/>
                    <a:pt x="3359" y="7744"/>
                  </a:cubicBezTo>
                  <a:cubicBezTo>
                    <a:pt x="3384" y="8972"/>
                    <a:pt x="5640" y="11754"/>
                    <a:pt x="6467" y="12682"/>
                  </a:cubicBezTo>
                  <a:cubicBezTo>
                    <a:pt x="7294" y="13634"/>
                    <a:pt x="9174" y="13409"/>
                    <a:pt x="9274" y="14186"/>
                  </a:cubicBezTo>
                  <a:cubicBezTo>
                    <a:pt x="9374" y="14963"/>
                    <a:pt x="10728" y="15714"/>
                    <a:pt x="12306" y="15815"/>
                  </a:cubicBezTo>
                  <a:cubicBezTo>
                    <a:pt x="12733" y="15840"/>
                    <a:pt x="13234" y="16090"/>
                    <a:pt x="13785" y="16416"/>
                  </a:cubicBezTo>
                  <a:cubicBezTo>
                    <a:pt x="12682" y="14837"/>
                    <a:pt x="10878" y="13634"/>
                    <a:pt x="10928" y="13208"/>
                  </a:cubicBezTo>
                  <a:cubicBezTo>
                    <a:pt x="11003" y="12582"/>
                    <a:pt x="8046" y="10877"/>
                    <a:pt x="8046" y="9699"/>
                  </a:cubicBezTo>
                  <a:cubicBezTo>
                    <a:pt x="8046" y="8546"/>
                    <a:pt x="6567" y="8070"/>
                    <a:pt x="6417" y="7293"/>
                  </a:cubicBezTo>
                  <a:cubicBezTo>
                    <a:pt x="6304" y="6710"/>
                    <a:pt x="6841" y="6169"/>
                    <a:pt x="7412" y="6169"/>
                  </a:cubicBezTo>
                  <a:cubicBezTo>
                    <a:pt x="7602" y="6169"/>
                    <a:pt x="7796" y="6229"/>
                    <a:pt x="7971" y="6366"/>
                  </a:cubicBezTo>
                  <a:cubicBezTo>
                    <a:pt x="8094" y="6463"/>
                    <a:pt x="8219" y="6502"/>
                    <a:pt x="8346" y="6502"/>
                  </a:cubicBezTo>
                  <a:cubicBezTo>
                    <a:pt x="8869" y="6502"/>
                    <a:pt x="9425" y="5845"/>
                    <a:pt x="9984" y="5845"/>
                  </a:cubicBezTo>
                  <a:cubicBezTo>
                    <a:pt x="10065" y="5845"/>
                    <a:pt x="10145" y="5859"/>
                    <a:pt x="10226" y="5890"/>
                  </a:cubicBezTo>
                  <a:cubicBezTo>
                    <a:pt x="11003" y="6216"/>
                    <a:pt x="15665" y="6441"/>
                    <a:pt x="15665" y="6441"/>
                  </a:cubicBezTo>
                  <a:cubicBezTo>
                    <a:pt x="15665" y="6441"/>
                    <a:pt x="17119" y="6842"/>
                    <a:pt x="18848" y="8045"/>
                  </a:cubicBezTo>
                  <a:cubicBezTo>
                    <a:pt x="18798" y="7719"/>
                    <a:pt x="18748" y="7444"/>
                    <a:pt x="18672" y="7293"/>
                  </a:cubicBezTo>
                  <a:cubicBezTo>
                    <a:pt x="18271" y="6316"/>
                    <a:pt x="18672" y="5188"/>
                    <a:pt x="17570" y="4762"/>
                  </a:cubicBezTo>
                  <a:cubicBezTo>
                    <a:pt x="16993" y="4561"/>
                    <a:pt x="16743" y="3559"/>
                    <a:pt x="16642" y="2632"/>
                  </a:cubicBezTo>
                  <a:cubicBezTo>
                    <a:pt x="16116" y="2807"/>
                    <a:pt x="15665" y="2932"/>
                    <a:pt x="15414" y="3008"/>
                  </a:cubicBezTo>
                  <a:cubicBezTo>
                    <a:pt x="15161" y="3069"/>
                    <a:pt x="14829" y="3105"/>
                    <a:pt x="14465" y="3105"/>
                  </a:cubicBezTo>
                  <a:cubicBezTo>
                    <a:pt x="13500" y="3105"/>
                    <a:pt x="12315" y="2854"/>
                    <a:pt x="11805" y="2180"/>
                  </a:cubicBezTo>
                  <a:cubicBezTo>
                    <a:pt x="11304" y="1479"/>
                    <a:pt x="9675" y="476"/>
                    <a:pt x="8898" y="0"/>
                  </a:cubicBezTo>
                  <a:close/>
                </a:path>
              </a:pathLst>
            </a:custGeom>
            <a:solidFill>
              <a:srgbClr val="8199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0"/>
            <p:cNvSpPr/>
            <p:nvPr/>
          </p:nvSpPr>
          <p:spPr>
            <a:xfrm>
              <a:off x="3871075" y="3890400"/>
              <a:ext cx="471200" cy="410425"/>
            </a:xfrm>
            <a:custGeom>
              <a:avLst/>
              <a:gdLst/>
              <a:ahLst/>
              <a:cxnLst/>
              <a:rect l="l" t="t" r="r" b="b"/>
              <a:pathLst>
                <a:path w="18848" h="16417" fill="none" extrusionOk="0">
                  <a:moveTo>
                    <a:pt x="10928" y="13208"/>
                  </a:moveTo>
                  <a:cubicBezTo>
                    <a:pt x="11003" y="12582"/>
                    <a:pt x="8046" y="10877"/>
                    <a:pt x="8046" y="9699"/>
                  </a:cubicBezTo>
                  <a:cubicBezTo>
                    <a:pt x="8046" y="8546"/>
                    <a:pt x="6567" y="8070"/>
                    <a:pt x="6417" y="7293"/>
                  </a:cubicBezTo>
                  <a:cubicBezTo>
                    <a:pt x="6266" y="6516"/>
                    <a:pt x="7269" y="5815"/>
                    <a:pt x="7971" y="6366"/>
                  </a:cubicBezTo>
                  <a:cubicBezTo>
                    <a:pt x="8672" y="6917"/>
                    <a:pt x="9449" y="5589"/>
                    <a:pt x="10226" y="5890"/>
                  </a:cubicBezTo>
                  <a:cubicBezTo>
                    <a:pt x="11003" y="6216"/>
                    <a:pt x="15665" y="6441"/>
                    <a:pt x="15665" y="6441"/>
                  </a:cubicBezTo>
                  <a:cubicBezTo>
                    <a:pt x="15665" y="6441"/>
                    <a:pt x="17119" y="6842"/>
                    <a:pt x="18848" y="8045"/>
                  </a:cubicBezTo>
                  <a:cubicBezTo>
                    <a:pt x="18798" y="7719"/>
                    <a:pt x="18748" y="7444"/>
                    <a:pt x="18672" y="7293"/>
                  </a:cubicBezTo>
                  <a:cubicBezTo>
                    <a:pt x="18271" y="6316"/>
                    <a:pt x="18672" y="5188"/>
                    <a:pt x="17570" y="4762"/>
                  </a:cubicBezTo>
                  <a:cubicBezTo>
                    <a:pt x="16993" y="4561"/>
                    <a:pt x="16743" y="3559"/>
                    <a:pt x="16642" y="2632"/>
                  </a:cubicBezTo>
                  <a:cubicBezTo>
                    <a:pt x="16116" y="2807"/>
                    <a:pt x="15665" y="2932"/>
                    <a:pt x="15414" y="3008"/>
                  </a:cubicBezTo>
                  <a:cubicBezTo>
                    <a:pt x="14487" y="3233"/>
                    <a:pt x="12507" y="3108"/>
                    <a:pt x="11805" y="2180"/>
                  </a:cubicBezTo>
                  <a:cubicBezTo>
                    <a:pt x="11304" y="1479"/>
                    <a:pt x="9675" y="476"/>
                    <a:pt x="8898" y="0"/>
                  </a:cubicBezTo>
                  <a:cubicBezTo>
                    <a:pt x="8572" y="276"/>
                    <a:pt x="7319" y="1353"/>
                    <a:pt x="6793" y="1404"/>
                  </a:cubicBezTo>
                  <a:cubicBezTo>
                    <a:pt x="6166" y="1479"/>
                    <a:pt x="6542" y="3133"/>
                    <a:pt x="5915" y="3133"/>
                  </a:cubicBezTo>
                  <a:cubicBezTo>
                    <a:pt x="5289" y="3133"/>
                    <a:pt x="4838" y="4211"/>
                    <a:pt x="4662" y="4687"/>
                  </a:cubicBezTo>
                  <a:cubicBezTo>
                    <a:pt x="4512" y="5163"/>
                    <a:pt x="3108" y="4386"/>
                    <a:pt x="2482" y="4612"/>
                  </a:cubicBezTo>
                  <a:cubicBezTo>
                    <a:pt x="2031" y="4787"/>
                    <a:pt x="727" y="4988"/>
                    <a:pt x="1" y="5088"/>
                  </a:cubicBezTo>
                  <a:cubicBezTo>
                    <a:pt x="101" y="5790"/>
                    <a:pt x="76" y="6592"/>
                    <a:pt x="627" y="6592"/>
                  </a:cubicBezTo>
                  <a:cubicBezTo>
                    <a:pt x="1580" y="6592"/>
                    <a:pt x="3284" y="6491"/>
                    <a:pt x="3359" y="7744"/>
                  </a:cubicBezTo>
                  <a:cubicBezTo>
                    <a:pt x="3384" y="8972"/>
                    <a:pt x="5640" y="11754"/>
                    <a:pt x="6467" y="12682"/>
                  </a:cubicBezTo>
                  <a:cubicBezTo>
                    <a:pt x="7294" y="13634"/>
                    <a:pt x="9174" y="13409"/>
                    <a:pt x="9274" y="14186"/>
                  </a:cubicBezTo>
                  <a:cubicBezTo>
                    <a:pt x="9374" y="14963"/>
                    <a:pt x="10728" y="15714"/>
                    <a:pt x="12306" y="15815"/>
                  </a:cubicBezTo>
                  <a:cubicBezTo>
                    <a:pt x="12733" y="15840"/>
                    <a:pt x="13234" y="16090"/>
                    <a:pt x="13785" y="16416"/>
                  </a:cubicBezTo>
                  <a:cubicBezTo>
                    <a:pt x="12682" y="14837"/>
                    <a:pt x="10878" y="13634"/>
                    <a:pt x="10928" y="13208"/>
                  </a:cubicBezTo>
                  <a:close/>
                </a:path>
              </a:pathLst>
            </a:custGeom>
            <a:noFill/>
            <a:ln w="10650" cap="flat" cmpd="sng">
              <a:solidFill>
                <a:srgbClr val="FFFFFF"/>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0"/>
            <p:cNvSpPr/>
            <p:nvPr/>
          </p:nvSpPr>
          <p:spPr>
            <a:xfrm>
              <a:off x="4321575" y="4320225"/>
              <a:ext cx="166075" cy="322700"/>
            </a:xfrm>
            <a:custGeom>
              <a:avLst/>
              <a:gdLst/>
              <a:ahLst/>
              <a:cxnLst/>
              <a:rect l="l" t="t" r="r" b="b"/>
              <a:pathLst>
                <a:path w="6643" h="12908" extrusionOk="0">
                  <a:moveTo>
                    <a:pt x="1931" y="0"/>
                  </a:moveTo>
                  <a:cubicBezTo>
                    <a:pt x="1354" y="0"/>
                    <a:pt x="477" y="1278"/>
                    <a:pt x="251" y="2506"/>
                  </a:cubicBezTo>
                  <a:cubicBezTo>
                    <a:pt x="1605" y="3233"/>
                    <a:pt x="2156" y="3760"/>
                    <a:pt x="1204" y="4712"/>
                  </a:cubicBezTo>
                  <a:cubicBezTo>
                    <a:pt x="226" y="5689"/>
                    <a:pt x="1" y="9023"/>
                    <a:pt x="1104" y="9925"/>
                  </a:cubicBezTo>
                  <a:cubicBezTo>
                    <a:pt x="2131" y="10752"/>
                    <a:pt x="2432" y="12431"/>
                    <a:pt x="3459" y="12907"/>
                  </a:cubicBezTo>
                  <a:cubicBezTo>
                    <a:pt x="3735" y="12055"/>
                    <a:pt x="3936" y="11103"/>
                    <a:pt x="4462" y="11003"/>
                  </a:cubicBezTo>
                  <a:cubicBezTo>
                    <a:pt x="5239" y="10852"/>
                    <a:pt x="4763" y="10226"/>
                    <a:pt x="5314" y="9674"/>
                  </a:cubicBezTo>
                  <a:cubicBezTo>
                    <a:pt x="5865" y="9123"/>
                    <a:pt x="6492" y="8045"/>
                    <a:pt x="6567" y="7644"/>
                  </a:cubicBezTo>
                  <a:cubicBezTo>
                    <a:pt x="6567" y="7594"/>
                    <a:pt x="6617" y="7569"/>
                    <a:pt x="6642" y="7544"/>
                  </a:cubicBezTo>
                  <a:cubicBezTo>
                    <a:pt x="5590" y="6767"/>
                    <a:pt x="4838" y="6191"/>
                    <a:pt x="4612" y="5364"/>
                  </a:cubicBezTo>
                  <a:cubicBezTo>
                    <a:pt x="4362" y="4536"/>
                    <a:pt x="4612" y="2907"/>
                    <a:pt x="4988" y="1704"/>
                  </a:cubicBezTo>
                  <a:cubicBezTo>
                    <a:pt x="4387" y="1278"/>
                    <a:pt x="2532" y="0"/>
                    <a:pt x="1931" y="0"/>
                  </a:cubicBezTo>
                  <a:close/>
                </a:path>
              </a:pathLst>
            </a:custGeom>
            <a:solidFill>
              <a:srgbClr val="F675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0"/>
            <p:cNvSpPr/>
            <p:nvPr/>
          </p:nvSpPr>
          <p:spPr>
            <a:xfrm>
              <a:off x="4321575" y="4320225"/>
              <a:ext cx="166075" cy="322700"/>
            </a:xfrm>
            <a:custGeom>
              <a:avLst/>
              <a:gdLst/>
              <a:ahLst/>
              <a:cxnLst/>
              <a:rect l="l" t="t" r="r" b="b"/>
              <a:pathLst>
                <a:path w="6643" h="12908" fill="none" extrusionOk="0">
                  <a:moveTo>
                    <a:pt x="4462" y="11003"/>
                  </a:moveTo>
                  <a:cubicBezTo>
                    <a:pt x="5239" y="10852"/>
                    <a:pt x="4763" y="10226"/>
                    <a:pt x="5314" y="9674"/>
                  </a:cubicBezTo>
                  <a:cubicBezTo>
                    <a:pt x="5865" y="9123"/>
                    <a:pt x="6492" y="8045"/>
                    <a:pt x="6567" y="7644"/>
                  </a:cubicBezTo>
                  <a:cubicBezTo>
                    <a:pt x="6567" y="7594"/>
                    <a:pt x="6617" y="7569"/>
                    <a:pt x="6642" y="7544"/>
                  </a:cubicBezTo>
                  <a:cubicBezTo>
                    <a:pt x="5590" y="6767"/>
                    <a:pt x="4838" y="6191"/>
                    <a:pt x="4612" y="5364"/>
                  </a:cubicBezTo>
                  <a:cubicBezTo>
                    <a:pt x="4362" y="4536"/>
                    <a:pt x="4612" y="2907"/>
                    <a:pt x="4988" y="1704"/>
                  </a:cubicBezTo>
                  <a:cubicBezTo>
                    <a:pt x="4387" y="1278"/>
                    <a:pt x="2532" y="0"/>
                    <a:pt x="1931" y="0"/>
                  </a:cubicBezTo>
                  <a:cubicBezTo>
                    <a:pt x="1354" y="0"/>
                    <a:pt x="477" y="1278"/>
                    <a:pt x="251" y="2506"/>
                  </a:cubicBezTo>
                  <a:cubicBezTo>
                    <a:pt x="1605" y="3233"/>
                    <a:pt x="2156" y="3760"/>
                    <a:pt x="1204" y="4712"/>
                  </a:cubicBezTo>
                  <a:cubicBezTo>
                    <a:pt x="226" y="5689"/>
                    <a:pt x="1" y="9023"/>
                    <a:pt x="1104" y="9925"/>
                  </a:cubicBezTo>
                  <a:cubicBezTo>
                    <a:pt x="2131" y="10752"/>
                    <a:pt x="2432" y="12431"/>
                    <a:pt x="3459" y="12907"/>
                  </a:cubicBezTo>
                  <a:cubicBezTo>
                    <a:pt x="3735" y="12055"/>
                    <a:pt x="3936" y="11103"/>
                    <a:pt x="4462" y="11003"/>
                  </a:cubicBezTo>
                  <a:close/>
                </a:path>
              </a:pathLst>
            </a:custGeom>
            <a:noFill/>
            <a:ln w="10650" cap="flat" cmpd="sng">
              <a:solidFill>
                <a:srgbClr val="FFFFFF"/>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0"/>
            <p:cNvSpPr/>
            <p:nvPr/>
          </p:nvSpPr>
          <p:spPr>
            <a:xfrm>
              <a:off x="3509550" y="3607800"/>
              <a:ext cx="653525" cy="294525"/>
            </a:xfrm>
            <a:custGeom>
              <a:avLst/>
              <a:gdLst/>
              <a:ahLst/>
              <a:cxnLst/>
              <a:rect l="l" t="t" r="r" b="b"/>
              <a:pathLst>
                <a:path w="26141" h="11781" extrusionOk="0">
                  <a:moveTo>
                    <a:pt x="18823" y="1"/>
                  </a:moveTo>
                  <a:cubicBezTo>
                    <a:pt x="18823" y="1"/>
                    <a:pt x="18597" y="1028"/>
                    <a:pt x="18246" y="1630"/>
                  </a:cubicBezTo>
                  <a:cubicBezTo>
                    <a:pt x="18092" y="1895"/>
                    <a:pt x="17495" y="2013"/>
                    <a:pt x="16810" y="2013"/>
                  </a:cubicBezTo>
                  <a:cubicBezTo>
                    <a:pt x="16266" y="2013"/>
                    <a:pt x="15666" y="1938"/>
                    <a:pt x="15188" y="1805"/>
                  </a:cubicBezTo>
                  <a:cubicBezTo>
                    <a:pt x="14888" y="2206"/>
                    <a:pt x="13459" y="2532"/>
                    <a:pt x="13284" y="3108"/>
                  </a:cubicBezTo>
                  <a:cubicBezTo>
                    <a:pt x="13033" y="3810"/>
                    <a:pt x="11329" y="3409"/>
                    <a:pt x="11880" y="5289"/>
                  </a:cubicBezTo>
                  <a:cubicBezTo>
                    <a:pt x="12170" y="6325"/>
                    <a:pt x="11874" y="6600"/>
                    <a:pt x="11461" y="6600"/>
                  </a:cubicBezTo>
                  <a:cubicBezTo>
                    <a:pt x="11126" y="6600"/>
                    <a:pt x="10713" y="6418"/>
                    <a:pt x="10477" y="6317"/>
                  </a:cubicBezTo>
                  <a:cubicBezTo>
                    <a:pt x="10350" y="6259"/>
                    <a:pt x="10123" y="6232"/>
                    <a:pt x="9843" y="6232"/>
                  </a:cubicBezTo>
                  <a:cubicBezTo>
                    <a:pt x="8902" y="6232"/>
                    <a:pt x="7350" y="6536"/>
                    <a:pt x="6868" y="7018"/>
                  </a:cubicBezTo>
                  <a:cubicBezTo>
                    <a:pt x="6559" y="7327"/>
                    <a:pt x="6195" y="7441"/>
                    <a:pt x="5839" y="7441"/>
                  </a:cubicBezTo>
                  <a:cubicBezTo>
                    <a:pt x="5474" y="7441"/>
                    <a:pt x="5117" y="7321"/>
                    <a:pt x="4838" y="7169"/>
                  </a:cubicBezTo>
                  <a:cubicBezTo>
                    <a:pt x="4578" y="7027"/>
                    <a:pt x="4203" y="6914"/>
                    <a:pt x="3828" y="6914"/>
                  </a:cubicBezTo>
                  <a:cubicBezTo>
                    <a:pt x="3406" y="6914"/>
                    <a:pt x="2985" y="7058"/>
                    <a:pt x="2732" y="7469"/>
                  </a:cubicBezTo>
                  <a:cubicBezTo>
                    <a:pt x="2626" y="7649"/>
                    <a:pt x="2501" y="7718"/>
                    <a:pt x="2362" y="7718"/>
                  </a:cubicBezTo>
                  <a:cubicBezTo>
                    <a:pt x="1899" y="7718"/>
                    <a:pt x="1290" y="6940"/>
                    <a:pt x="758" y="6940"/>
                  </a:cubicBezTo>
                  <a:cubicBezTo>
                    <a:pt x="739" y="6940"/>
                    <a:pt x="721" y="6941"/>
                    <a:pt x="702" y="6943"/>
                  </a:cubicBezTo>
                  <a:cubicBezTo>
                    <a:pt x="0" y="7018"/>
                    <a:pt x="301" y="8497"/>
                    <a:pt x="301" y="8798"/>
                  </a:cubicBezTo>
                  <a:cubicBezTo>
                    <a:pt x="301" y="9079"/>
                    <a:pt x="1124" y="9809"/>
                    <a:pt x="1800" y="9809"/>
                  </a:cubicBezTo>
                  <a:cubicBezTo>
                    <a:pt x="1907" y="9809"/>
                    <a:pt x="2010" y="9791"/>
                    <a:pt x="2106" y="9750"/>
                  </a:cubicBezTo>
                  <a:cubicBezTo>
                    <a:pt x="2287" y="9666"/>
                    <a:pt x="2479" y="9630"/>
                    <a:pt x="2674" y="9630"/>
                  </a:cubicBezTo>
                  <a:cubicBezTo>
                    <a:pt x="3233" y="9630"/>
                    <a:pt x="3822" y="9923"/>
                    <a:pt x="4286" y="10201"/>
                  </a:cubicBezTo>
                  <a:cubicBezTo>
                    <a:pt x="4418" y="10285"/>
                    <a:pt x="4573" y="10321"/>
                    <a:pt x="4741" y="10321"/>
                  </a:cubicBezTo>
                  <a:cubicBezTo>
                    <a:pt x="5373" y="10321"/>
                    <a:pt x="6175" y="9816"/>
                    <a:pt x="6492" y="9499"/>
                  </a:cubicBezTo>
                  <a:cubicBezTo>
                    <a:pt x="6868" y="9124"/>
                    <a:pt x="9048" y="9124"/>
                    <a:pt x="9299" y="9124"/>
                  </a:cubicBezTo>
                  <a:cubicBezTo>
                    <a:pt x="9524" y="9124"/>
                    <a:pt x="9599" y="10377"/>
                    <a:pt x="10000" y="10602"/>
                  </a:cubicBezTo>
                  <a:cubicBezTo>
                    <a:pt x="10376" y="10828"/>
                    <a:pt x="11880" y="11003"/>
                    <a:pt x="13208" y="11078"/>
                  </a:cubicBezTo>
                  <a:cubicBezTo>
                    <a:pt x="14537" y="11154"/>
                    <a:pt x="16467" y="11780"/>
                    <a:pt x="17093" y="11780"/>
                  </a:cubicBezTo>
                  <a:cubicBezTo>
                    <a:pt x="17720" y="11780"/>
                    <a:pt x="18747" y="10677"/>
                    <a:pt x="20151" y="10677"/>
                  </a:cubicBezTo>
                  <a:cubicBezTo>
                    <a:pt x="21495" y="10677"/>
                    <a:pt x="22265" y="9896"/>
                    <a:pt x="22547" y="9896"/>
                  </a:cubicBezTo>
                  <a:cubicBezTo>
                    <a:pt x="22560" y="9896"/>
                    <a:pt x="22571" y="9897"/>
                    <a:pt x="22582" y="9901"/>
                  </a:cubicBezTo>
                  <a:cubicBezTo>
                    <a:pt x="22682" y="9474"/>
                    <a:pt x="22858" y="9124"/>
                    <a:pt x="23158" y="9073"/>
                  </a:cubicBezTo>
                  <a:cubicBezTo>
                    <a:pt x="23735" y="8998"/>
                    <a:pt x="23309" y="8021"/>
                    <a:pt x="23735" y="7545"/>
                  </a:cubicBezTo>
                  <a:cubicBezTo>
                    <a:pt x="24121" y="7062"/>
                    <a:pt x="23461" y="6137"/>
                    <a:pt x="24062" y="6137"/>
                  </a:cubicBezTo>
                  <a:cubicBezTo>
                    <a:pt x="24084" y="6137"/>
                    <a:pt x="24109" y="6138"/>
                    <a:pt x="24136" y="6141"/>
                  </a:cubicBezTo>
                  <a:cubicBezTo>
                    <a:pt x="24339" y="6169"/>
                    <a:pt x="24550" y="6195"/>
                    <a:pt x="24749" y="6195"/>
                  </a:cubicBezTo>
                  <a:cubicBezTo>
                    <a:pt x="25261" y="6195"/>
                    <a:pt x="25690" y="6022"/>
                    <a:pt x="25690" y="5264"/>
                  </a:cubicBezTo>
                  <a:cubicBezTo>
                    <a:pt x="25690" y="4888"/>
                    <a:pt x="25865" y="4587"/>
                    <a:pt x="26141" y="4312"/>
                  </a:cubicBezTo>
                  <a:cubicBezTo>
                    <a:pt x="25339" y="3184"/>
                    <a:pt x="24762" y="1379"/>
                    <a:pt x="24762" y="1379"/>
                  </a:cubicBezTo>
                  <a:cubicBezTo>
                    <a:pt x="24762" y="1379"/>
                    <a:pt x="24198" y="1608"/>
                    <a:pt x="23536" y="1608"/>
                  </a:cubicBezTo>
                  <a:cubicBezTo>
                    <a:pt x="23040" y="1608"/>
                    <a:pt x="22489" y="1479"/>
                    <a:pt x="22081" y="1028"/>
                  </a:cubicBezTo>
                  <a:cubicBezTo>
                    <a:pt x="21153" y="1"/>
                    <a:pt x="18823" y="1"/>
                    <a:pt x="18823" y="1"/>
                  </a:cubicBezTo>
                  <a:close/>
                </a:path>
              </a:pathLst>
            </a:custGeom>
            <a:solidFill>
              <a:srgbClr val="AB67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0"/>
            <p:cNvSpPr/>
            <p:nvPr/>
          </p:nvSpPr>
          <p:spPr>
            <a:xfrm>
              <a:off x="3509550" y="3607800"/>
              <a:ext cx="653525" cy="294525"/>
            </a:xfrm>
            <a:custGeom>
              <a:avLst/>
              <a:gdLst/>
              <a:ahLst/>
              <a:cxnLst/>
              <a:rect l="l" t="t" r="r" b="b"/>
              <a:pathLst>
                <a:path w="26141" h="11781" fill="none" extrusionOk="0">
                  <a:moveTo>
                    <a:pt x="22081" y="1028"/>
                  </a:moveTo>
                  <a:cubicBezTo>
                    <a:pt x="21153" y="1"/>
                    <a:pt x="18823" y="1"/>
                    <a:pt x="18823" y="1"/>
                  </a:cubicBezTo>
                  <a:cubicBezTo>
                    <a:pt x="18823" y="1"/>
                    <a:pt x="18597" y="1028"/>
                    <a:pt x="18246" y="1630"/>
                  </a:cubicBezTo>
                  <a:cubicBezTo>
                    <a:pt x="17970" y="2106"/>
                    <a:pt x="16266" y="2106"/>
                    <a:pt x="15188" y="1805"/>
                  </a:cubicBezTo>
                  <a:cubicBezTo>
                    <a:pt x="14888" y="2206"/>
                    <a:pt x="13459" y="2532"/>
                    <a:pt x="13284" y="3108"/>
                  </a:cubicBezTo>
                  <a:cubicBezTo>
                    <a:pt x="13033" y="3810"/>
                    <a:pt x="11329" y="3409"/>
                    <a:pt x="11880" y="5289"/>
                  </a:cubicBezTo>
                  <a:cubicBezTo>
                    <a:pt x="12406" y="7169"/>
                    <a:pt x="11003" y="6542"/>
                    <a:pt x="10477" y="6317"/>
                  </a:cubicBezTo>
                  <a:cubicBezTo>
                    <a:pt x="9925" y="6066"/>
                    <a:pt x="7494" y="6392"/>
                    <a:pt x="6868" y="7018"/>
                  </a:cubicBezTo>
                  <a:cubicBezTo>
                    <a:pt x="6241" y="7645"/>
                    <a:pt x="5389" y="7469"/>
                    <a:pt x="4838" y="7169"/>
                  </a:cubicBezTo>
                  <a:cubicBezTo>
                    <a:pt x="4286" y="6868"/>
                    <a:pt x="3208" y="6692"/>
                    <a:pt x="2732" y="7469"/>
                  </a:cubicBezTo>
                  <a:cubicBezTo>
                    <a:pt x="2256" y="8271"/>
                    <a:pt x="1404" y="6868"/>
                    <a:pt x="702" y="6943"/>
                  </a:cubicBezTo>
                  <a:cubicBezTo>
                    <a:pt x="0" y="7018"/>
                    <a:pt x="301" y="8497"/>
                    <a:pt x="301" y="8798"/>
                  </a:cubicBezTo>
                  <a:cubicBezTo>
                    <a:pt x="301" y="9124"/>
                    <a:pt x="1404" y="10051"/>
                    <a:pt x="2106" y="9750"/>
                  </a:cubicBezTo>
                  <a:cubicBezTo>
                    <a:pt x="2807" y="9424"/>
                    <a:pt x="3660" y="9825"/>
                    <a:pt x="4286" y="10201"/>
                  </a:cubicBezTo>
                  <a:cubicBezTo>
                    <a:pt x="4913" y="10602"/>
                    <a:pt x="6091" y="9901"/>
                    <a:pt x="6492" y="9499"/>
                  </a:cubicBezTo>
                  <a:cubicBezTo>
                    <a:pt x="6868" y="9124"/>
                    <a:pt x="9048" y="9124"/>
                    <a:pt x="9299" y="9124"/>
                  </a:cubicBezTo>
                  <a:cubicBezTo>
                    <a:pt x="9524" y="9124"/>
                    <a:pt x="9599" y="10377"/>
                    <a:pt x="10000" y="10602"/>
                  </a:cubicBezTo>
                  <a:cubicBezTo>
                    <a:pt x="10376" y="10828"/>
                    <a:pt x="11880" y="11003"/>
                    <a:pt x="13208" y="11078"/>
                  </a:cubicBezTo>
                  <a:cubicBezTo>
                    <a:pt x="14537" y="11154"/>
                    <a:pt x="16467" y="11780"/>
                    <a:pt x="17093" y="11780"/>
                  </a:cubicBezTo>
                  <a:cubicBezTo>
                    <a:pt x="17720" y="11780"/>
                    <a:pt x="18747" y="10677"/>
                    <a:pt x="20151" y="10677"/>
                  </a:cubicBezTo>
                  <a:cubicBezTo>
                    <a:pt x="21554" y="10677"/>
                    <a:pt x="22331" y="9825"/>
                    <a:pt x="22582" y="9901"/>
                  </a:cubicBezTo>
                  <a:cubicBezTo>
                    <a:pt x="22582" y="9901"/>
                    <a:pt x="22582" y="9901"/>
                    <a:pt x="22582" y="9901"/>
                  </a:cubicBezTo>
                  <a:cubicBezTo>
                    <a:pt x="22682" y="9474"/>
                    <a:pt x="22858" y="9124"/>
                    <a:pt x="23158" y="9073"/>
                  </a:cubicBezTo>
                  <a:cubicBezTo>
                    <a:pt x="23735" y="8998"/>
                    <a:pt x="23309" y="8021"/>
                    <a:pt x="23735" y="7545"/>
                  </a:cubicBezTo>
                  <a:cubicBezTo>
                    <a:pt x="24136" y="7043"/>
                    <a:pt x="23409" y="6066"/>
                    <a:pt x="24136" y="6141"/>
                  </a:cubicBezTo>
                  <a:cubicBezTo>
                    <a:pt x="24863" y="6241"/>
                    <a:pt x="25690" y="6317"/>
                    <a:pt x="25690" y="5264"/>
                  </a:cubicBezTo>
                  <a:cubicBezTo>
                    <a:pt x="25690" y="4888"/>
                    <a:pt x="25865" y="4587"/>
                    <a:pt x="26141" y="4312"/>
                  </a:cubicBezTo>
                  <a:cubicBezTo>
                    <a:pt x="25339" y="3184"/>
                    <a:pt x="24762" y="1379"/>
                    <a:pt x="24762" y="1379"/>
                  </a:cubicBezTo>
                  <a:cubicBezTo>
                    <a:pt x="24762" y="1379"/>
                    <a:pt x="23033" y="2081"/>
                    <a:pt x="22081" y="1028"/>
                  </a:cubicBezTo>
                  <a:close/>
                </a:path>
              </a:pathLst>
            </a:custGeom>
            <a:noFill/>
            <a:ln w="10650" cap="flat" cmpd="sng">
              <a:solidFill>
                <a:srgbClr val="FFFFFF"/>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0"/>
            <p:cNvSpPr/>
            <p:nvPr/>
          </p:nvSpPr>
          <p:spPr>
            <a:xfrm>
              <a:off x="4074075" y="3648400"/>
              <a:ext cx="573975" cy="319625"/>
            </a:xfrm>
            <a:custGeom>
              <a:avLst/>
              <a:gdLst/>
              <a:ahLst/>
              <a:cxnLst/>
              <a:rect l="l" t="t" r="r" b="b"/>
              <a:pathLst>
                <a:path w="22959" h="12785" extrusionOk="0">
                  <a:moveTo>
                    <a:pt x="15757" y="1"/>
                  </a:moveTo>
                  <a:cubicBezTo>
                    <a:pt x="15319" y="1"/>
                    <a:pt x="13215" y="2086"/>
                    <a:pt x="12532" y="2086"/>
                  </a:cubicBezTo>
                  <a:cubicBezTo>
                    <a:pt x="11831" y="2086"/>
                    <a:pt x="8823" y="2437"/>
                    <a:pt x="8823" y="3239"/>
                  </a:cubicBezTo>
                  <a:cubicBezTo>
                    <a:pt x="8823" y="3667"/>
                    <a:pt x="7823" y="3907"/>
                    <a:pt x="6712" y="3907"/>
                  </a:cubicBezTo>
                  <a:cubicBezTo>
                    <a:pt x="5676" y="3907"/>
                    <a:pt x="4544" y="3698"/>
                    <a:pt x="4036" y="3239"/>
                  </a:cubicBezTo>
                  <a:cubicBezTo>
                    <a:pt x="3886" y="3114"/>
                    <a:pt x="3710" y="2913"/>
                    <a:pt x="3560" y="2688"/>
                  </a:cubicBezTo>
                  <a:cubicBezTo>
                    <a:pt x="3284" y="2963"/>
                    <a:pt x="3109" y="3264"/>
                    <a:pt x="3109" y="3640"/>
                  </a:cubicBezTo>
                  <a:cubicBezTo>
                    <a:pt x="3109" y="4398"/>
                    <a:pt x="2680" y="4571"/>
                    <a:pt x="2168" y="4571"/>
                  </a:cubicBezTo>
                  <a:cubicBezTo>
                    <a:pt x="1969" y="4571"/>
                    <a:pt x="1758" y="4545"/>
                    <a:pt x="1555" y="4517"/>
                  </a:cubicBezTo>
                  <a:cubicBezTo>
                    <a:pt x="1528" y="4514"/>
                    <a:pt x="1503" y="4513"/>
                    <a:pt x="1481" y="4513"/>
                  </a:cubicBezTo>
                  <a:cubicBezTo>
                    <a:pt x="880" y="4513"/>
                    <a:pt x="1540" y="5438"/>
                    <a:pt x="1154" y="5921"/>
                  </a:cubicBezTo>
                  <a:cubicBezTo>
                    <a:pt x="728" y="6397"/>
                    <a:pt x="1154" y="7374"/>
                    <a:pt x="577" y="7449"/>
                  </a:cubicBezTo>
                  <a:cubicBezTo>
                    <a:pt x="277" y="7500"/>
                    <a:pt x="101" y="7850"/>
                    <a:pt x="1" y="8277"/>
                  </a:cubicBezTo>
                  <a:cubicBezTo>
                    <a:pt x="252" y="8402"/>
                    <a:pt x="853" y="9605"/>
                    <a:pt x="853" y="9605"/>
                  </a:cubicBezTo>
                  <a:cubicBezTo>
                    <a:pt x="853" y="9605"/>
                    <a:pt x="828" y="9630"/>
                    <a:pt x="778" y="9680"/>
                  </a:cubicBezTo>
                  <a:cubicBezTo>
                    <a:pt x="1555" y="10156"/>
                    <a:pt x="3184" y="11159"/>
                    <a:pt x="3685" y="11860"/>
                  </a:cubicBezTo>
                  <a:cubicBezTo>
                    <a:pt x="4195" y="12534"/>
                    <a:pt x="5380" y="12785"/>
                    <a:pt x="6345" y="12785"/>
                  </a:cubicBezTo>
                  <a:cubicBezTo>
                    <a:pt x="6709" y="12785"/>
                    <a:pt x="7041" y="12749"/>
                    <a:pt x="7294" y="12688"/>
                  </a:cubicBezTo>
                  <a:cubicBezTo>
                    <a:pt x="8222" y="12437"/>
                    <a:pt x="12181" y="11159"/>
                    <a:pt x="12181" y="11159"/>
                  </a:cubicBezTo>
                  <a:cubicBezTo>
                    <a:pt x="12181" y="11159"/>
                    <a:pt x="13134" y="11510"/>
                    <a:pt x="13710" y="11635"/>
                  </a:cubicBezTo>
                  <a:cubicBezTo>
                    <a:pt x="13836" y="11660"/>
                    <a:pt x="14212" y="11710"/>
                    <a:pt x="14688" y="11785"/>
                  </a:cubicBezTo>
                  <a:cubicBezTo>
                    <a:pt x="14989" y="11485"/>
                    <a:pt x="15841" y="11234"/>
                    <a:pt x="16793" y="10307"/>
                  </a:cubicBezTo>
                  <a:cubicBezTo>
                    <a:pt x="17871" y="9204"/>
                    <a:pt x="19525" y="5319"/>
                    <a:pt x="19976" y="4993"/>
                  </a:cubicBezTo>
                  <a:cubicBezTo>
                    <a:pt x="20452" y="4693"/>
                    <a:pt x="21705" y="3991"/>
                    <a:pt x="22332" y="3515"/>
                  </a:cubicBezTo>
                  <a:cubicBezTo>
                    <a:pt x="22958" y="3038"/>
                    <a:pt x="22808" y="2587"/>
                    <a:pt x="22081" y="2337"/>
                  </a:cubicBezTo>
                  <a:cubicBezTo>
                    <a:pt x="21831" y="2261"/>
                    <a:pt x="21530" y="2061"/>
                    <a:pt x="21279" y="1835"/>
                  </a:cubicBezTo>
                  <a:cubicBezTo>
                    <a:pt x="20277" y="1610"/>
                    <a:pt x="19349" y="1334"/>
                    <a:pt x="19049" y="1033"/>
                  </a:cubicBezTo>
                  <a:cubicBezTo>
                    <a:pt x="18472" y="457"/>
                    <a:pt x="16141" y="106"/>
                    <a:pt x="15791" y="6"/>
                  </a:cubicBezTo>
                  <a:cubicBezTo>
                    <a:pt x="15781" y="2"/>
                    <a:pt x="15770" y="1"/>
                    <a:pt x="15757" y="1"/>
                  </a:cubicBezTo>
                  <a:close/>
                </a:path>
              </a:pathLst>
            </a:custGeom>
            <a:solidFill>
              <a:srgbClr val="54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0"/>
            <p:cNvSpPr/>
            <p:nvPr/>
          </p:nvSpPr>
          <p:spPr>
            <a:xfrm>
              <a:off x="4074075" y="3645400"/>
              <a:ext cx="573975" cy="325850"/>
            </a:xfrm>
            <a:custGeom>
              <a:avLst/>
              <a:gdLst/>
              <a:ahLst/>
              <a:cxnLst/>
              <a:rect l="l" t="t" r="r" b="b"/>
              <a:pathLst>
                <a:path w="22959" h="13034" fill="none" extrusionOk="0">
                  <a:moveTo>
                    <a:pt x="22081" y="2457"/>
                  </a:moveTo>
                  <a:cubicBezTo>
                    <a:pt x="21831" y="2381"/>
                    <a:pt x="21530" y="2181"/>
                    <a:pt x="21279" y="1955"/>
                  </a:cubicBezTo>
                  <a:cubicBezTo>
                    <a:pt x="20277" y="1730"/>
                    <a:pt x="19349" y="1454"/>
                    <a:pt x="19049" y="1153"/>
                  </a:cubicBezTo>
                  <a:cubicBezTo>
                    <a:pt x="18472" y="577"/>
                    <a:pt x="16141" y="226"/>
                    <a:pt x="15791" y="126"/>
                  </a:cubicBezTo>
                  <a:cubicBezTo>
                    <a:pt x="15440" y="0"/>
                    <a:pt x="13234" y="2206"/>
                    <a:pt x="12532" y="2206"/>
                  </a:cubicBezTo>
                  <a:cubicBezTo>
                    <a:pt x="11831" y="2206"/>
                    <a:pt x="8823" y="2557"/>
                    <a:pt x="8823" y="3359"/>
                  </a:cubicBezTo>
                  <a:cubicBezTo>
                    <a:pt x="8823" y="4186"/>
                    <a:pt x="5089" y="4311"/>
                    <a:pt x="4036" y="3359"/>
                  </a:cubicBezTo>
                  <a:cubicBezTo>
                    <a:pt x="3886" y="3234"/>
                    <a:pt x="3710" y="3033"/>
                    <a:pt x="3560" y="2808"/>
                  </a:cubicBezTo>
                  <a:cubicBezTo>
                    <a:pt x="3284" y="3083"/>
                    <a:pt x="3109" y="3384"/>
                    <a:pt x="3109" y="3760"/>
                  </a:cubicBezTo>
                  <a:cubicBezTo>
                    <a:pt x="3109" y="4813"/>
                    <a:pt x="2282" y="4737"/>
                    <a:pt x="1555" y="4637"/>
                  </a:cubicBezTo>
                  <a:cubicBezTo>
                    <a:pt x="828" y="4562"/>
                    <a:pt x="1555" y="5539"/>
                    <a:pt x="1154" y="6041"/>
                  </a:cubicBezTo>
                  <a:cubicBezTo>
                    <a:pt x="728" y="6517"/>
                    <a:pt x="1154" y="7494"/>
                    <a:pt x="577" y="7569"/>
                  </a:cubicBezTo>
                  <a:cubicBezTo>
                    <a:pt x="277" y="7620"/>
                    <a:pt x="101" y="7970"/>
                    <a:pt x="1" y="8397"/>
                  </a:cubicBezTo>
                  <a:cubicBezTo>
                    <a:pt x="252" y="8522"/>
                    <a:pt x="853" y="9725"/>
                    <a:pt x="853" y="9725"/>
                  </a:cubicBezTo>
                  <a:cubicBezTo>
                    <a:pt x="853" y="9725"/>
                    <a:pt x="828" y="9750"/>
                    <a:pt x="778" y="9800"/>
                  </a:cubicBezTo>
                  <a:cubicBezTo>
                    <a:pt x="1555" y="10276"/>
                    <a:pt x="3184" y="11279"/>
                    <a:pt x="3685" y="11980"/>
                  </a:cubicBezTo>
                  <a:cubicBezTo>
                    <a:pt x="4387" y="12908"/>
                    <a:pt x="6367" y="13033"/>
                    <a:pt x="7294" y="12808"/>
                  </a:cubicBezTo>
                  <a:cubicBezTo>
                    <a:pt x="8222" y="12557"/>
                    <a:pt x="12181" y="11279"/>
                    <a:pt x="12181" y="11279"/>
                  </a:cubicBezTo>
                  <a:cubicBezTo>
                    <a:pt x="12181" y="11279"/>
                    <a:pt x="13134" y="11630"/>
                    <a:pt x="13710" y="11755"/>
                  </a:cubicBezTo>
                  <a:cubicBezTo>
                    <a:pt x="13836" y="11780"/>
                    <a:pt x="14212" y="11830"/>
                    <a:pt x="14688" y="11905"/>
                  </a:cubicBezTo>
                  <a:cubicBezTo>
                    <a:pt x="14989" y="11605"/>
                    <a:pt x="15841" y="11354"/>
                    <a:pt x="16793" y="10427"/>
                  </a:cubicBezTo>
                  <a:cubicBezTo>
                    <a:pt x="17871" y="9324"/>
                    <a:pt x="19525" y="5439"/>
                    <a:pt x="19976" y="5113"/>
                  </a:cubicBezTo>
                  <a:cubicBezTo>
                    <a:pt x="20452" y="4813"/>
                    <a:pt x="21705" y="4111"/>
                    <a:pt x="22332" y="3635"/>
                  </a:cubicBezTo>
                  <a:cubicBezTo>
                    <a:pt x="22958" y="3158"/>
                    <a:pt x="22808" y="2707"/>
                    <a:pt x="22081" y="2457"/>
                  </a:cubicBezTo>
                  <a:close/>
                </a:path>
              </a:pathLst>
            </a:custGeom>
            <a:noFill/>
            <a:ln w="10650" cap="flat" cmpd="sng">
              <a:solidFill>
                <a:srgbClr val="FFFFFF"/>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0"/>
            <p:cNvSpPr/>
            <p:nvPr/>
          </p:nvSpPr>
          <p:spPr>
            <a:xfrm>
              <a:off x="3737625" y="3377225"/>
              <a:ext cx="557050" cy="283225"/>
            </a:xfrm>
            <a:custGeom>
              <a:avLst/>
              <a:gdLst/>
              <a:ahLst/>
              <a:cxnLst/>
              <a:rect l="l" t="t" r="r" b="b"/>
              <a:pathLst>
                <a:path w="22282" h="11329" extrusionOk="0">
                  <a:moveTo>
                    <a:pt x="9649" y="1"/>
                  </a:moveTo>
                  <a:cubicBezTo>
                    <a:pt x="9599" y="151"/>
                    <a:pt x="9524" y="276"/>
                    <a:pt x="9474" y="377"/>
                  </a:cubicBezTo>
                  <a:cubicBezTo>
                    <a:pt x="9400" y="485"/>
                    <a:pt x="9286" y="523"/>
                    <a:pt x="9150" y="523"/>
                  </a:cubicBezTo>
                  <a:cubicBezTo>
                    <a:pt x="8825" y="523"/>
                    <a:pt x="8368" y="305"/>
                    <a:pt x="7997" y="305"/>
                  </a:cubicBezTo>
                  <a:cubicBezTo>
                    <a:pt x="7842" y="305"/>
                    <a:pt x="7703" y="343"/>
                    <a:pt x="7594" y="452"/>
                  </a:cubicBezTo>
                  <a:cubicBezTo>
                    <a:pt x="7118" y="928"/>
                    <a:pt x="5564" y="1003"/>
                    <a:pt x="4712" y="1780"/>
                  </a:cubicBezTo>
                  <a:cubicBezTo>
                    <a:pt x="3835" y="2557"/>
                    <a:pt x="2055" y="2958"/>
                    <a:pt x="1028" y="3184"/>
                  </a:cubicBezTo>
                  <a:cubicBezTo>
                    <a:pt x="0" y="3434"/>
                    <a:pt x="877" y="4362"/>
                    <a:pt x="1253" y="5063"/>
                  </a:cubicBezTo>
                  <a:cubicBezTo>
                    <a:pt x="1654" y="5765"/>
                    <a:pt x="1654" y="7494"/>
                    <a:pt x="2431" y="8021"/>
                  </a:cubicBezTo>
                  <a:cubicBezTo>
                    <a:pt x="3208" y="8572"/>
                    <a:pt x="5790" y="10226"/>
                    <a:pt x="6116" y="10778"/>
                  </a:cubicBezTo>
                  <a:cubicBezTo>
                    <a:pt x="6166" y="10853"/>
                    <a:pt x="6116" y="10953"/>
                    <a:pt x="6065" y="11028"/>
                  </a:cubicBezTo>
                  <a:cubicBezTo>
                    <a:pt x="6543" y="11161"/>
                    <a:pt x="7143" y="11236"/>
                    <a:pt x="7687" y="11236"/>
                  </a:cubicBezTo>
                  <a:cubicBezTo>
                    <a:pt x="8372" y="11236"/>
                    <a:pt x="8969" y="11118"/>
                    <a:pt x="9123" y="10853"/>
                  </a:cubicBezTo>
                  <a:cubicBezTo>
                    <a:pt x="9474" y="10251"/>
                    <a:pt x="9700" y="9224"/>
                    <a:pt x="9700" y="9224"/>
                  </a:cubicBezTo>
                  <a:cubicBezTo>
                    <a:pt x="9700" y="9224"/>
                    <a:pt x="12030" y="9224"/>
                    <a:pt x="12958" y="10251"/>
                  </a:cubicBezTo>
                  <a:cubicBezTo>
                    <a:pt x="13366" y="10702"/>
                    <a:pt x="13917" y="10831"/>
                    <a:pt x="14413" y="10831"/>
                  </a:cubicBezTo>
                  <a:cubicBezTo>
                    <a:pt x="15075" y="10831"/>
                    <a:pt x="15639" y="10602"/>
                    <a:pt x="15639" y="10602"/>
                  </a:cubicBezTo>
                  <a:cubicBezTo>
                    <a:pt x="15639" y="10602"/>
                    <a:pt x="15740" y="10903"/>
                    <a:pt x="15890" y="11329"/>
                  </a:cubicBezTo>
                  <a:cubicBezTo>
                    <a:pt x="16141" y="10753"/>
                    <a:pt x="16467" y="10251"/>
                    <a:pt x="16868" y="10176"/>
                  </a:cubicBezTo>
                  <a:cubicBezTo>
                    <a:pt x="17870" y="10051"/>
                    <a:pt x="19248" y="9900"/>
                    <a:pt x="20226" y="8497"/>
                  </a:cubicBezTo>
                  <a:cubicBezTo>
                    <a:pt x="20752" y="7770"/>
                    <a:pt x="21579" y="7194"/>
                    <a:pt x="22281" y="6818"/>
                  </a:cubicBezTo>
                  <a:cubicBezTo>
                    <a:pt x="21805" y="6241"/>
                    <a:pt x="21554" y="5414"/>
                    <a:pt x="21103" y="5138"/>
                  </a:cubicBezTo>
                  <a:cubicBezTo>
                    <a:pt x="20527" y="4788"/>
                    <a:pt x="18898" y="5013"/>
                    <a:pt x="18772" y="4562"/>
                  </a:cubicBezTo>
                  <a:cubicBezTo>
                    <a:pt x="18672" y="4086"/>
                    <a:pt x="18547" y="3284"/>
                    <a:pt x="17845" y="3284"/>
                  </a:cubicBezTo>
                  <a:cubicBezTo>
                    <a:pt x="17469" y="3284"/>
                    <a:pt x="17029" y="3147"/>
                    <a:pt x="16647" y="3147"/>
                  </a:cubicBezTo>
                  <a:cubicBezTo>
                    <a:pt x="16316" y="3147"/>
                    <a:pt x="16028" y="3250"/>
                    <a:pt x="15865" y="3635"/>
                  </a:cubicBezTo>
                  <a:cubicBezTo>
                    <a:pt x="15781" y="3842"/>
                    <a:pt x="15625" y="3925"/>
                    <a:pt x="15438" y="3925"/>
                  </a:cubicBezTo>
                  <a:cubicBezTo>
                    <a:pt x="14900" y="3925"/>
                    <a:pt x="14103" y="3235"/>
                    <a:pt x="14010" y="2808"/>
                  </a:cubicBezTo>
                  <a:cubicBezTo>
                    <a:pt x="13910" y="2231"/>
                    <a:pt x="13309" y="1780"/>
                    <a:pt x="11680" y="1179"/>
                  </a:cubicBezTo>
                  <a:cubicBezTo>
                    <a:pt x="11053" y="953"/>
                    <a:pt x="10301" y="477"/>
                    <a:pt x="9649" y="1"/>
                  </a:cubicBezTo>
                  <a:close/>
                </a:path>
              </a:pathLst>
            </a:custGeom>
            <a:solidFill>
              <a:srgbClr val="83BC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0"/>
            <p:cNvSpPr/>
            <p:nvPr/>
          </p:nvSpPr>
          <p:spPr>
            <a:xfrm>
              <a:off x="3737625" y="3376600"/>
              <a:ext cx="557050" cy="283850"/>
            </a:xfrm>
            <a:custGeom>
              <a:avLst/>
              <a:gdLst/>
              <a:ahLst/>
              <a:cxnLst/>
              <a:rect l="l" t="t" r="r" b="b"/>
              <a:pathLst>
                <a:path w="22282" h="11354" fill="none" extrusionOk="0">
                  <a:moveTo>
                    <a:pt x="21103" y="5163"/>
                  </a:moveTo>
                  <a:cubicBezTo>
                    <a:pt x="20527" y="4813"/>
                    <a:pt x="18898" y="5038"/>
                    <a:pt x="18772" y="4587"/>
                  </a:cubicBezTo>
                  <a:cubicBezTo>
                    <a:pt x="18672" y="4111"/>
                    <a:pt x="18547" y="3309"/>
                    <a:pt x="17845" y="3309"/>
                  </a:cubicBezTo>
                  <a:cubicBezTo>
                    <a:pt x="17143" y="3309"/>
                    <a:pt x="16216" y="2833"/>
                    <a:pt x="15865" y="3660"/>
                  </a:cubicBezTo>
                  <a:cubicBezTo>
                    <a:pt x="15539" y="4462"/>
                    <a:pt x="14136" y="3409"/>
                    <a:pt x="14010" y="2833"/>
                  </a:cubicBezTo>
                  <a:cubicBezTo>
                    <a:pt x="13910" y="2256"/>
                    <a:pt x="13309" y="1805"/>
                    <a:pt x="11680" y="1204"/>
                  </a:cubicBezTo>
                  <a:cubicBezTo>
                    <a:pt x="11053" y="978"/>
                    <a:pt x="10301" y="502"/>
                    <a:pt x="9649" y="26"/>
                  </a:cubicBezTo>
                  <a:cubicBezTo>
                    <a:pt x="9599" y="176"/>
                    <a:pt x="9524" y="301"/>
                    <a:pt x="9474" y="402"/>
                  </a:cubicBezTo>
                  <a:cubicBezTo>
                    <a:pt x="9148" y="878"/>
                    <a:pt x="8070" y="1"/>
                    <a:pt x="7594" y="477"/>
                  </a:cubicBezTo>
                  <a:cubicBezTo>
                    <a:pt x="7118" y="953"/>
                    <a:pt x="5564" y="1028"/>
                    <a:pt x="4712" y="1805"/>
                  </a:cubicBezTo>
                  <a:cubicBezTo>
                    <a:pt x="3835" y="2582"/>
                    <a:pt x="2055" y="2983"/>
                    <a:pt x="1028" y="3209"/>
                  </a:cubicBezTo>
                  <a:cubicBezTo>
                    <a:pt x="0" y="3459"/>
                    <a:pt x="877" y="4387"/>
                    <a:pt x="1253" y="5088"/>
                  </a:cubicBezTo>
                  <a:cubicBezTo>
                    <a:pt x="1654" y="5790"/>
                    <a:pt x="1654" y="7519"/>
                    <a:pt x="2431" y="8046"/>
                  </a:cubicBezTo>
                  <a:cubicBezTo>
                    <a:pt x="3208" y="8597"/>
                    <a:pt x="5790" y="10251"/>
                    <a:pt x="6116" y="10803"/>
                  </a:cubicBezTo>
                  <a:cubicBezTo>
                    <a:pt x="6166" y="10878"/>
                    <a:pt x="6116" y="10978"/>
                    <a:pt x="6065" y="11053"/>
                  </a:cubicBezTo>
                  <a:cubicBezTo>
                    <a:pt x="7143" y="11354"/>
                    <a:pt x="8847" y="11354"/>
                    <a:pt x="9123" y="10878"/>
                  </a:cubicBezTo>
                  <a:cubicBezTo>
                    <a:pt x="9474" y="10276"/>
                    <a:pt x="9700" y="9249"/>
                    <a:pt x="9700" y="9249"/>
                  </a:cubicBezTo>
                  <a:cubicBezTo>
                    <a:pt x="9700" y="9249"/>
                    <a:pt x="12030" y="9249"/>
                    <a:pt x="12958" y="10276"/>
                  </a:cubicBezTo>
                  <a:cubicBezTo>
                    <a:pt x="13910" y="11329"/>
                    <a:pt x="15639" y="10627"/>
                    <a:pt x="15639" y="10627"/>
                  </a:cubicBezTo>
                  <a:cubicBezTo>
                    <a:pt x="15639" y="10627"/>
                    <a:pt x="15740" y="10928"/>
                    <a:pt x="15890" y="11354"/>
                  </a:cubicBezTo>
                  <a:cubicBezTo>
                    <a:pt x="16141" y="10778"/>
                    <a:pt x="16467" y="10276"/>
                    <a:pt x="16868" y="10201"/>
                  </a:cubicBezTo>
                  <a:cubicBezTo>
                    <a:pt x="17870" y="10076"/>
                    <a:pt x="19248" y="9925"/>
                    <a:pt x="20226" y="8522"/>
                  </a:cubicBezTo>
                  <a:cubicBezTo>
                    <a:pt x="20752" y="7795"/>
                    <a:pt x="21579" y="7219"/>
                    <a:pt x="22281" y="6843"/>
                  </a:cubicBezTo>
                  <a:cubicBezTo>
                    <a:pt x="21805" y="6266"/>
                    <a:pt x="21554" y="5439"/>
                    <a:pt x="21103" y="5163"/>
                  </a:cubicBezTo>
                  <a:close/>
                </a:path>
              </a:pathLst>
            </a:custGeom>
            <a:noFill/>
            <a:ln w="10650" cap="flat" cmpd="sng">
              <a:solidFill>
                <a:srgbClr val="FFFFFF"/>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0"/>
            <p:cNvSpPr/>
            <p:nvPr/>
          </p:nvSpPr>
          <p:spPr>
            <a:xfrm>
              <a:off x="4134875" y="3547650"/>
              <a:ext cx="493125" cy="198425"/>
            </a:xfrm>
            <a:custGeom>
              <a:avLst/>
              <a:gdLst/>
              <a:ahLst/>
              <a:cxnLst/>
              <a:rect l="l" t="t" r="r" b="b"/>
              <a:pathLst>
                <a:path w="19725" h="7937" extrusionOk="0">
                  <a:moveTo>
                    <a:pt x="6391" y="1"/>
                  </a:moveTo>
                  <a:cubicBezTo>
                    <a:pt x="5689" y="377"/>
                    <a:pt x="4862" y="953"/>
                    <a:pt x="4336" y="1680"/>
                  </a:cubicBezTo>
                  <a:cubicBezTo>
                    <a:pt x="3358" y="3083"/>
                    <a:pt x="1980" y="3234"/>
                    <a:pt x="978" y="3359"/>
                  </a:cubicBezTo>
                  <a:cubicBezTo>
                    <a:pt x="577" y="3434"/>
                    <a:pt x="251" y="3936"/>
                    <a:pt x="0" y="4512"/>
                  </a:cubicBezTo>
                  <a:cubicBezTo>
                    <a:pt x="326" y="5339"/>
                    <a:pt x="902" y="6667"/>
                    <a:pt x="1604" y="7269"/>
                  </a:cubicBezTo>
                  <a:cubicBezTo>
                    <a:pt x="2112" y="7728"/>
                    <a:pt x="3244" y="7937"/>
                    <a:pt x="4280" y="7937"/>
                  </a:cubicBezTo>
                  <a:cubicBezTo>
                    <a:pt x="5391" y="7937"/>
                    <a:pt x="6391" y="7697"/>
                    <a:pt x="6391" y="7269"/>
                  </a:cubicBezTo>
                  <a:cubicBezTo>
                    <a:pt x="6391" y="6467"/>
                    <a:pt x="9399" y="6116"/>
                    <a:pt x="10100" y="6116"/>
                  </a:cubicBezTo>
                  <a:cubicBezTo>
                    <a:pt x="10783" y="6116"/>
                    <a:pt x="12887" y="4031"/>
                    <a:pt x="13325" y="4031"/>
                  </a:cubicBezTo>
                  <a:cubicBezTo>
                    <a:pt x="13338" y="4031"/>
                    <a:pt x="13349" y="4032"/>
                    <a:pt x="13359" y="4036"/>
                  </a:cubicBezTo>
                  <a:cubicBezTo>
                    <a:pt x="13709" y="4136"/>
                    <a:pt x="16040" y="4487"/>
                    <a:pt x="16617" y="5063"/>
                  </a:cubicBezTo>
                  <a:cubicBezTo>
                    <a:pt x="16917" y="5364"/>
                    <a:pt x="17845" y="5640"/>
                    <a:pt x="18847" y="5865"/>
                  </a:cubicBezTo>
                  <a:cubicBezTo>
                    <a:pt x="18421" y="5514"/>
                    <a:pt x="18095" y="5038"/>
                    <a:pt x="18095" y="4662"/>
                  </a:cubicBezTo>
                  <a:cubicBezTo>
                    <a:pt x="18095" y="4036"/>
                    <a:pt x="19273" y="2382"/>
                    <a:pt x="19649" y="2081"/>
                  </a:cubicBezTo>
                  <a:cubicBezTo>
                    <a:pt x="19699" y="2056"/>
                    <a:pt x="19699" y="2006"/>
                    <a:pt x="19724" y="1956"/>
                  </a:cubicBezTo>
                  <a:cubicBezTo>
                    <a:pt x="18847" y="1830"/>
                    <a:pt x="17845" y="1655"/>
                    <a:pt x="17669" y="1454"/>
                  </a:cubicBezTo>
                  <a:cubicBezTo>
                    <a:pt x="17359" y="1144"/>
                    <a:pt x="16150" y="756"/>
                    <a:pt x="15060" y="756"/>
                  </a:cubicBezTo>
                  <a:cubicBezTo>
                    <a:pt x="14916" y="756"/>
                    <a:pt x="14774" y="763"/>
                    <a:pt x="14637" y="778"/>
                  </a:cubicBezTo>
                  <a:cubicBezTo>
                    <a:pt x="14559" y="784"/>
                    <a:pt x="14483" y="788"/>
                    <a:pt x="14410" y="788"/>
                  </a:cubicBezTo>
                  <a:cubicBezTo>
                    <a:pt x="13623" y="788"/>
                    <a:pt x="13109" y="428"/>
                    <a:pt x="12509" y="428"/>
                  </a:cubicBezTo>
                  <a:cubicBezTo>
                    <a:pt x="12342" y="428"/>
                    <a:pt x="12168" y="456"/>
                    <a:pt x="11980" y="527"/>
                  </a:cubicBezTo>
                  <a:cubicBezTo>
                    <a:pt x="11701" y="630"/>
                    <a:pt x="11375" y="672"/>
                    <a:pt x="11038" y="672"/>
                  </a:cubicBezTo>
                  <a:cubicBezTo>
                    <a:pt x="10226" y="672"/>
                    <a:pt x="9355" y="424"/>
                    <a:pt x="8947" y="176"/>
                  </a:cubicBezTo>
                  <a:cubicBezTo>
                    <a:pt x="8862" y="124"/>
                    <a:pt x="8775" y="103"/>
                    <a:pt x="8684" y="103"/>
                  </a:cubicBezTo>
                  <a:cubicBezTo>
                    <a:pt x="8273" y="103"/>
                    <a:pt x="7805" y="541"/>
                    <a:pt x="7281" y="541"/>
                  </a:cubicBezTo>
                  <a:cubicBezTo>
                    <a:pt x="7139" y="541"/>
                    <a:pt x="6993" y="509"/>
                    <a:pt x="6842" y="427"/>
                  </a:cubicBezTo>
                  <a:cubicBezTo>
                    <a:pt x="6667" y="326"/>
                    <a:pt x="6516" y="176"/>
                    <a:pt x="6391" y="1"/>
                  </a:cubicBezTo>
                  <a:close/>
                </a:path>
              </a:pathLst>
            </a:custGeom>
            <a:solidFill>
              <a:srgbClr val="788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0"/>
            <p:cNvSpPr/>
            <p:nvPr/>
          </p:nvSpPr>
          <p:spPr>
            <a:xfrm>
              <a:off x="4134875" y="3543275"/>
              <a:ext cx="493125" cy="209925"/>
            </a:xfrm>
            <a:custGeom>
              <a:avLst/>
              <a:gdLst/>
              <a:ahLst/>
              <a:cxnLst/>
              <a:rect l="l" t="t" r="r" b="b"/>
              <a:pathLst>
                <a:path w="19725" h="8397" fill="none" extrusionOk="0">
                  <a:moveTo>
                    <a:pt x="14637" y="953"/>
                  </a:moveTo>
                  <a:cubicBezTo>
                    <a:pt x="13484" y="1053"/>
                    <a:pt x="12907" y="351"/>
                    <a:pt x="11980" y="702"/>
                  </a:cubicBezTo>
                  <a:cubicBezTo>
                    <a:pt x="11028" y="1053"/>
                    <a:pt x="9524" y="702"/>
                    <a:pt x="8947" y="351"/>
                  </a:cubicBezTo>
                  <a:cubicBezTo>
                    <a:pt x="8371" y="0"/>
                    <a:pt x="7669" y="1053"/>
                    <a:pt x="6842" y="602"/>
                  </a:cubicBezTo>
                  <a:cubicBezTo>
                    <a:pt x="6667" y="501"/>
                    <a:pt x="6516" y="351"/>
                    <a:pt x="6391" y="176"/>
                  </a:cubicBezTo>
                  <a:cubicBezTo>
                    <a:pt x="5689" y="552"/>
                    <a:pt x="4862" y="1128"/>
                    <a:pt x="4336" y="1855"/>
                  </a:cubicBezTo>
                  <a:cubicBezTo>
                    <a:pt x="3358" y="3258"/>
                    <a:pt x="1980" y="3409"/>
                    <a:pt x="978" y="3534"/>
                  </a:cubicBezTo>
                  <a:cubicBezTo>
                    <a:pt x="577" y="3609"/>
                    <a:pt x="251" y="4111"/>
                    <a:pt x="0" y="4687"/>
                  </a:cubicBezTo>
                  <a:cubicBezTo>
                    <a:pt x="326" y="5514"/>
                    <a:pt x="902" y="6842"/>
                    <a:pt x="1604" y="7444"/>
                  </a:cubicBezTo>
                  <a:cubicBezTo>
                    <a:pt x="2657" y="8396"/>
                    <a:pt x="6391" y="8271"/>
                    <a:pt x="6391" y="7444"/>
                  </a:cubicBezTo>
                  <a:cubicBezTo>
                    <a:pt x="6391" y="6642"/>
                    <a:pt x="9399" y="6291"/>
                    <a:pt x="10100" y="6291"/>
                  </a:cubicBezTo>
                  <a:cubicBezTo>
                    <a:pt x="10802" y="6291"/>
                    <a:pt x="13008" y="4085"/>
                    <a:pt x="13359" y="4211"/>
                  </a:cubicBezTo>
                  <a:cubicBezTo>
                    <a:pt x="13709" y="4311"/>
                    <a:pt x="16040" y="4662"/>
                    <a:pt x="16617" y="5238"/>
                  </a:cubicBezTo>
                  <a:cubicBezTo>
                    <a:pt x="16917" y="5539"/>
                    <a:pt x="17845" y="5815"/>
                    <a:pt x="18847" y="6040"/>
                  </a:cubicBezTo>
                  <a:cubicBezTo>
                    <a:pt x="18421" y="5689"/>
                    <a:pt x="18095" y="5213"/>
                    <a:pt x="18095" y="4837"/>
                  </a:cubicBezTo>
                  <a:cubicBezTo>
                    <a:pt x="18095" y="4211"/>
                    <a:pt x="19273" y="2557"/>
                    <a:pt x="19649" y="2256"/>
                  </a:cubicBezTo>
                  <a:cubicBezTo>
                    <a:pt x="19699" y="2231"/>
                    <a:pt x="19699" y="2181"/>
                    <a:pt x="19724" y="2131"/>
                  </a:cubicBezTo>
                  <a:cubicBezTo>
                    <a:pt x="18847" y="2005"/>
                    <a:pt x="17845" y="1830"/>
                    <a:pt x="17669" y="1629"/>
                  </a:cubicBezTo>
                  <a:cubicBezTo>
                    <a:pt x="17318" y="1278"/>
                    <a:pt x="15815" y="827"/>
                    <a:pt x="14637" y="953"/>
                  </a:cubicBezTo>
                  <a:close/>
                </a:path>
              </a:pathLst>
            </a:custGeom>
            <a:noFill/>
            <a:ln w="5025" cap="flat" cmpd="sng">
              <a:solidFill>
                <a:srgbClr val="FFFFFF"/>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0"/>
            <p:cNvSpPr/>
            <p:nvPr/>
          </p:nvSpPr>
          <p:spPr>
            <a:xfrm>
              <a:off x="1796500" y="4374800"/>
              <a:ext cx="330850" cy="537850"/>
            </a:xfrm>
            <a:custGeom>
              <a:avLst/>
              <a:gdLst/>
              <a:ahLst/>
              <a:cxnLst/>
              <a:rect l="l" t="t" r="r" b="b"/>
              <a:pathLst>
                <a:path w="13234" h="21514" extrusionOk="0">
                  <a:moveTo>
                    <a:pt x="5190" y="0"/>
                  </a:moveTo>
                  <a:cubicBezTo>
                    <a:pt x="4963" y="0"/>
                    <a:pt x="4675" y="167"/>
                    <a:pt x="4387" y="524"/>
                  </a:cubicBezTo>
                  <a:cubicBezTo>
                    <a:pt x="4186" y="749"/>
                    <a:pt x="3860" y="875"/>
                    <a:pt x="3434" y="925"/>
                  </a:cubicBezTo>
                  <a:cubicBezTo>
                    <a:pt x="3334" y="1902"/>
                    <a:pt x="3234" y="2830"/>
                    <a:pt x="3535" y="3306"/>
                  </a:cubicBezTo>
                  <a:cubicBezTo>
                    <a:pt x="4211" y="4409"/>
                    <a:pt x="2708" y="10173"/>
                    <a:pt x="1354" y="11752"/>
                  </a:cubicBezTo>
                  <a:cubicBezTo>
                    <a:pt x="1" y="13306"/>
                    <a:pt x="1304" y="13732"/>
                    <a:pt x="2708" y="14810"/>
                  </a:cubicBezTo>
                  <a:cubicBezTo>
                    <a:pt x="4111" y="15912"/>
                    <a:pt x="3159" y="19872"/>
                    <a:pt x="3159" y="20800"/>
                  </a:cubicBezTo>
                  <a:cubicBezTo>
                    <a:pt x="3159" y="21403"/>
                    <a:pt x="3661" y="21513"/>
                    <a:pt x="4399" y="21513"/>
                  </a:cubicBezTo>
                  <a:cubicBezTo>
                    <a:pt x="4826" y="21513"/>
                    <a:pt x="5332" y="21476"/>
                    <a:pt x="5865" y="21476"/>
                  </a:cubicBezTo>
                  <a:cubicBezTo>
                    <a:pt x="6743" y="21476"/>
                    <a:pt x="7720" y="21100"/>
                    <a:pt x="8698" y="20925"/>
                  </a:cubicBezTo>
                  <a:cubicBezTo>
                    <a:pt x="8397" y="20499"/>
                    <a:pt x="8171" y="20073"/>
                    <a:pt x="8171" y="19772"/>
                  </a:cubicBezTo>
                  <a:cubicBezTo>
                    <a:pt x="8171" y="19020"/>
                    <a:pt x="8171" y="17867"/>
                    <a:pt x="9575" y="17617"/>
                  </a:cubicBezTo>
                  <a:cubicBezTo>
                    <a:pt x="10953" y="17366"/>
                    <a:pt x="9199" y="16238"/>
                    <a:pt x="8798" y="15862"/>
                  </a:cubicBezTo>
                  <a:cubicBezTo>
                    <a:pt x="8422" y="15461"/>
                    <a:pt x="8948" y="13958"/>
                    <a:pt x="9700" y="13958"/>
                  </a:cubicBezTo>
                  <a:cubicBezTo>
                    <a:pt x="10452" y="13958"/>
                    <a:pt x="9700" y="13055"/>
                    <a:pt x="8672" y="12053"/>
                  </a:cubicBezTo>
                  <a:cubicBezTo>
                    <a:pt x="7670" y="11025"/>
                    <a:pt x="8672" y="10649"/>
                    <a:pt x="9575" y="10649"/>
                  </a:cubicBezTo>
                  <a:cubicBezTo>
                    <a:pt x="10452" y="10649"/>
                    <a:pt x="9324" y="9145"/>
                    <a:pt x="10201" y="8243"/>
                  </a:cubicBezTo>
                  <a:cubicBezTo>
                    <a:pt x="11078" y="7366"/>
                    <a:pt x="9951" y="5712"/>
                    <a:pt x="9951" y="4960"/>
                  </a:cubicBezTo>
                  <a:cubicBezTo>
                    <a:pt x="9951" y="4183"/>
                    <a:pt x="11229" y="3932"/>
                    <a:pt x="12231" y="2930"/>
                  </a:cubicBezTo>
                  <a:cubicBezTo>
                    <a:pt x="13234" y="1902"/>
                    <a:pt x="11354" y="2303"/>
                    <a:pt x="11354" y="1526"/>
                  </a:cubicBezTo>
                  <a:cubicBezTo>
                    <a:pt x="11354" y="1068"/>
                    <a:pt x="10878" y="795"/>
                    <a:pt x="10308" y="795"/>
                  </a:cubicBezTo>
                  <a:cubicBezTo>
                    <a:pt x="9943" y="795"/>
                    <a:pt x="9541" y="906"/>
                    <a:pt x="9199" y="1150"/>
                  </a:cubicBezTo>
                  <a:cubicBezTo>
                    <a:pt x="8898" y="1359"/>
                    <a:pt x="8725" y="1429"/>
                    <a:pt x="8601" y="1429"/>
                  </a:cubicBezTo>
                  <a:cubicBezTo>
                    <a:pt x="8352" y="1429"/>
                    <a:pt x="8297" y="1150"/>
                    <a:pt x="7795" y="1150"/>
                  </a:cubicBezTo>
                  <a:cubicBezTo>
                    <a:pt x="7494" y="1150"/>
                    <a:pt x="7089" y="1191"/>
                    <a:pt x="6712" y="1191"/>
                  </a:cubicBezTo>
                  <a:cubicBezTo>
                    <a:pt x="6145" y="1191"/>
                    <a:pt x="5640" y="1100"/>
                    <a:pt x="5640" y="649"/>
                  </a:cubicBezTo>
                  <a:cubicBezTo>
                    <a:pt x="5640" y="230"/>
                    <a:pt x="5457" y="0"/>
                    <a:pt x="5190" y="0"/>
                  </a:cubicBezTo>
                  <a:close/>
                </a:path>
              </a:pathLst>
            </a:custGeom>
            <a:solidFill>
              <a:srgbClr val="AB67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0"/>
            <p:cNvSpPr/>
            <p:nvPr/>
          </p:nvSpPr>
          <p:spPr>
            <a:xfrm>
              <a:off x="1796500" y="4368450"/>
              <a:ext cx="330850" cy="550175"/>
            </a:xfrm>
            <a:custGeom>
              <a:avLst/>
              <a:gdLst/>
              <a:ahLst/>
              <a:cxnLst/>
              <a:rect l="l" t="t" r="r" b="b"/>
              <a:pathLst>
                <a:path w="13234" h="22007" fill="none" extrusionOk="0">
                  <a:moveTo>
                    <a:pt x="9575" y="17871"/>
                  </a:moveTo>
                  <a:cubicBezTo>
                    <a:pt x="10953" y="17620"/>
                    <a:pt x="9199" y="16492"/>
                    <a:pt x="8798" y="16116"/>
                  </a:cubicBezTo>
                  <a:cubicBezTo>
                    <a:pt x="8422" y="15715"/>
                    <a:pt x="8948" y="14212"/>
                    <a:pt x="9700" y="14212"/>
                  </a:cubicBezTo>
                  <a:cubicBezTo>
                    <a:pt x="10452" y="14212"/>
                    <a:pt x="9700" y="13309"/>
                    <a:pt x="8672" y="12307"/>
                  </a:cubicBezTo>
                  <a:cubicBezTo>
                    <a:pt x="7670" y="11279"/>
                    <a:pt x="8672" y="10903"/>
                    <a:pt x="9575" y="10903"/>
                  </a:cubicBezTo>
                  <a:cubicBezTo>
                    <a:pt x="10452" y="10903"/>
                    <a:pt x="9324" y="9399"/>
                    <a:pt x="10201" y="8497"/>
                  </a:cubicBezTo>
                  <a:cubicBezTo>
                    <a:pt x="11078" y="7620"/>
                    <a:pt x="9951" y="5966"/>
                    <a:pt x="9951" y="5214"/>
                  </a:cubicBezTo>
                  <a:cubicBezTo>
                    <a:pt x="9951" y="4437"/>
                    <a:pt x="11229" y="4186"/>
                    <a:pt x="12231" y="3184"/>
                  </a:cubicBezTo>
                  <a:cubicBezTo>
                    <a:pt x="13234" y="2156"/>
                    <a:pt x="11354" y="2557"/>
                    <a:pt x="11354" y="1780"/>
                  </a:cubicBezTo>
                  <a:cubicBezTo>
                    <a:pt x="11354" y="1029"/>
                    <a:pt x="10076" y="778"/>
                    <a:pt x="9199" y="1404"/>
                  </a:cubicBezTo>
                  <a:cubicBezTo>
                    <a:pt x="8297" y="2031"/>
                    <a:pt x="8547" y="1404"/>
                    <a:pt x="7795" y="1404"/>
                  </a:cubicBezTo>
                  <a:cubicBezTo>
                    <a:pt x="7043" y="1404"/>
                    <a:pt x="5640" y="1655"/>
                    <a:pt x="5640" y="903"/>
                  </a:cubicBezTo>
                  <a:cubicBezTo>
                    <a:pt x="5640" y="126"/>
                    <a:pt x="5013" y="1"/>
                    <a:pt x="4387" y="778"/>
                  </a:cubicBezTo>
                  <a:cubicBezTo>
                    <a:pt x="4186" y="1003"/>
                    <a:pt x="3860" y="1129"/>
                    <a:pt x="3434" y="1179"/>
                  </a:cubicBezTo>
                  <a:cubicBezTo>
                    <a:pt x="3334" y="2156"/>
                    <a:pt x="3234" y="3084"/>
                    <a:pt x="3535" y="3560"/>
                  </a:cubicBezTo>
                  <a:cubicBezTo>
                    <a:pt x="4211" y="4663"/>
                    <a:pt x="2708" y="10427"/>
                    <a:pt x="1354" y="12006"/>
                  </a:cubicBezTo>
                  <a:cubicBezTo>
                    <a:pt x="1" y="13560"/>
                    <a:pt x="1304" y="13986"/>
                    <a:pt x="2708" y="15064"/>
                  </a:cubicBezTo>
                  <a:cubicBezTo>
                    <a:pt x="4111" y="16166"/>
                    <a:pt x="3159" y="20126"/>
                    <a:pt x="3159" y="21054"/>
                  </a:cubicBezTo>
                  <a:cubicBezTo>
                    <a:pt x="3159" y="22006"/>
                    <a:pt x="4412" y="21730"/>
                    <a:pt x="5865" y="21730"/>
                  </a:cubicBezTo>
                  <a:cubicBezTo>
                    <a:pt x="6743" y="21730"/>
                    <a:pt x="7720" y="21354"/>
                    <a:pt x="8698" y="21179"/>
                  </a:cubicBezTo>
                  <a:cubicBezTo>
                    <a:pt x="8397" y="20753"/>
                    <a:pt x="8171" y="20327"/>
                    <a:pt x="8171" y="20026"/>
                  </a:cubicBezTo>
                  <a:cubicBezTo>
                    <a:pt x="8171" y="19274"/>
                    <a:pt x="8171" y="18121"/>
                    <a:pt x="9575" y="17871"/>
                  </a:cubicBezTo>
                  <a:close/>
                </a:path>
              </a:pathLst>
            </a:custGeom>
            <a:noFill/>
            <a:ln w="10650" cap="flat" cmpd="sng">
              <a:solidFill>
                <a:srgbClr val="FFFFFF"/>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0"/>
            <p:cNvSpPr/>
            <p:nvPr/>
          </p:nvSpPr>
          <p:spPr>
            <a:xfrm>
              <a:off x="2943750" y="3092150"/>
              <a:ext cx="363450" cy="309550"/>
            </a:xfrm>
            <a:custGeom>
              <a:avLst/>
              <a:gdLst/>
              <a:ahLst/>
              <a:cxnLst/>
              <a:rect l="l" t="t" r="r" b="b"/>
              <a:pathLst>
                <a:path w="14538" h="12382" extrusionOk="0">
                  <a:moveTo>
                    <a:pt x="14136" y="0"/>
                  </a:moveTo>
                  <a:cubicBezTo>
                    <a:pt x="14048" y="265"/>
                    <a:pt x="13885" y="468"/>
                    <a:pt x="13629" y="468"/>
                  </a:cubicBezTo>
                  <a:cubicBezTo>
                    <a:pt x="13522" y="468"/>
                    <a:pt x="13399" y="432"/>
                    <a:pt x="13259" y="351"/>
                  </a:cubicBezTo>
                  <a:cubicBezTo>
                    <a:pt x="12956" y="165"/>
                    <a:pt x="12588" y="94"/>
                    <a:pt x="12159" y="94"/>
                  </a:cubicBezTo>
                  <a:cubicBezTo>
                    <a:pt x="11489" y="94"/>
                    <a:pt x="10672" y="268"/>
                    <a:pt x="9725" y="451"/>
                  </a:cubicBezTo>
                  <a:cubicBezTo>
                    <a:pt x="8146" y="777"/>
                    <a:pt x="7695" y="2281"/>
                    <a:pt x="8246" y="2907"/>
                  </a:cubicBezTo>
                  <a:cubicBezTo>
                    <a:pt x="8573" y="3262"/>
                    <a:pt x="8047" y="3513"/>
                    <a:pt x="7502" y="3513"/>
                  </a:cubicBezTo>
                  <a:cubicBezTo>
                    <a:pt x="7085" y="3513"/>
                    <a:pt x="6657" y="3366"/>
                    <a:pt x="6592" y="3008"/>
                  </a:cubicBezTo>
                  <a:cubicBezTo>
                    <a:pt x="6543" y="2735"/>
                    <a:pt x="6338" y="2615"/>
                    <a:pt x="6090" y="2615"/>
                  </a:cubicBezTo>
                  <a:cubicBezTo>
                    <a:pt x="5586" y="2615"/>
                    <a:pt x="4904" y="3112"/>
                    <a:pt x="4988" y="3835"/>
                  </a:cubicBezTo>
                  <a:cubicBezTo>
                    <a:pt x="5088" y="4937"/>
                    <a:pt x="3259" y="5338"/>
                    <a:pt x="3359" y="6692"/>
                  </a:cubicBezTo>
                  <a:cubicBezTo>
                    <a:pt x="3459" y="8070"/>
                    <a:pt x="1705" y="9298"/>
                    <a:pt x="552" y="9975"/>
                  </a:cubicBezTo>
                  <a:cubicBezTo>
                    <a:pt x="377" y="10100"/>
                    <a:pt x="176" y="10201"/>
                    <a:pt x="1" y="10301"/>
                  </a:cubicBezTo>
                  <a:cubicBezTo>
                    <a:pt x="577" y="10577"/>
                    <a:pt x="1028" y="10752"/>
                    <a:pt x="1254" y="10752"/>
                  </a:cubicBezTo>
                  <a:cubicBezTo>
                    <a:pt x="2206" y="10752"/>
                    <a:pt x="3961" y="10276"/>
                    <a:pt x="4587" y="9624"/>
                  </a:cubicBezTo>
                  <a:cubicBezTo>
                    <a:pt x="4833" y="9387"/>
                    <a:pt x="5144" y="9287"/>
                    <a:pt x="5470" y="9287"/>
                  </a:cubicBezTo>
                  <a:cubicBezTo>
                    <a:pt x="6008" y="9287"/>
                    <a:pt x="6588" y="9560"/>
                    <a:pt x="6993" y="9950"/>
                  </a:cubicBezTo>
                  <a:cubicBezTo>
                    <a:pt x="7620" y="10602"/>
                    <a:pt x="8572" y="10752"/>
                    <a:pt x="9525" y="11704"/>
                  </a:cubicBezTo>
                  <a:cubicBezTo>
                    <a:pt x="9775" y="11955"/>
                    <a:pt x="10051" y="12181"/>
                    <a:pt x="10302" y="12381"/>
                  </a:cubicBezTo>
                  <a:cubicBezTo>
                    <a:pt x="10402" y="11704"/>
                    <a:pt x="10402" y="10351"/>
                    <a:pt x="10703" y="9674"/>
                  </a:cubicBezTo>
                  <a:cubicBezTo>
                    <a:pt x="11028" y="8947"/>
                    <a:pt x="10402" y="7995"/>
                    <a:pt x="10903" y="7995"/>
                  </a:cubicBezTo>
                  <a:cubicBezTo>
                    <a:pt x="11429" y="7995"/>
                    <a:pt x="12883" y="7995"/>
                    <a:pt x="12883" y="7068"/>
                  </a:cubicBezTo>
                  <a:cubicBezTo>
                    <a:pt x="12883" y="6140"/>
                    <a:pt x="13309" y="6441"/>
                    <a:pt x="13610" y="5915"/>
                  </a:cubicBezTo>
                  <a:cubicBezTo>
                    <a:pt x="13936" y="5414"/>
                    <a:pt x="12682" y="4361"/>
                    <a:pt x="12482" y="4035"/>
                  </a:cubicBezTo>
                  <a:cubicBezTo>
                    <a:pt x="12281" y="3734"/>
                    <a:pt x="13409" y="3634"/>
                    <a:pt x="14236" y="2381"/>
                  </a:cubicBezTo>
                  <a:cubicBezTo>
                    <a:pt x="14537" y="1930"/>
                    <a:pt x="14412" y="1003"/>
                    <a:pt x="14136" y="0"/>
                  </a:cubicBezTo>
                  <a:close/>
                </a:path>
              </a:pathLst>
            </a:custGeom>
            <a:solidFill>
              <a:srgbClr val="AB67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0"/>
            <p:cNvSpPr/>
            <p:nvPr/>
          </p:nvSpPr>
          <p:spPr>
            <a:xfrm>
              <a:off x="2943750" y="3089000"/>
              <a:ext cx="363450" cy="312700"/>
            </a:xfrm>
            <a:custGeom>
              <a:avLst/>
              <a:gdLst/>
              <a:ahLst/>
              <a:cxnLst/>
              <a:rect l="l" t="t" r="r" b="b"/>
              <a:pathLst>
                <a:path w="14538" h="12508" fill="none" extrusionOk="0">
                  <a:moveTo>
                    <a:pt x="4587" y="9750"/>
                  </a:moveTo>
                  <a:cubicBezTo>
                    <a:pt x="5239" y="9124"/>
                    <a:pt x="6342" y="9449"/>
                    <a:pt x="6993" y="10076"/>
                  </a:cubicBezTo>
                  <a:cubicBezTo>
                    <a:pt x="7620" y="10728"/>
                    <a:pt x="8572" y="10878"/>
                    <a:pt x="9525" y="11830"/>
                  </a:cubicBezTo>
                  <a:cubicBezTo>
                    <a:pt x="9775" y="12081"/>
                    <a:pt x="10051" y="12307"/>
                    <a:pt x="10302" y="12507"/>
                  </a:cubicBezTo>
                  <a:cubicBezTo>
                    <a:pt x="10402" y="11830"/>
                    <a:pt x="10402" y="10477"/>
                    <a:pt x="10703" y="9800"/>
                  </a:cubicBezTo>
                  <a:cubicBezTo>
                    <a:pt x="11028" y="9073"/>
                    <a:pt x="10402" y="8121"/>
                    <a:pt x="10903" y="8121"/>
                  </a:cubicBezTo>
                  <a:cubicBezTo>
                    <a:pt x="11429" y="8121"/>
                    <a:pt x="12883" y="8121"/>
                    <a:pt x="12883" y="7194"/>
                  </a:cubicBezTo>
                  <a:cubicBezTo>
                    <a:pt x="12883" y="6266"/>
                    <a:pt x="13309" y="6567"/>
                    <a:pt x="13610" y="6041"/>
                  </a:cubicBezTo>
                  <a:cubicBezTo>
                    <a:pt x="13936" y="5540"/>
                    <a:pt x="12682" y="4487"/>
                    <a:pt x="12482" y="4161"/>
                  </a:cubicBezTo>
                  <a:cubicBezTo>
                    <a:pt x="12281" y="3860"/>
                    <a:pt x="13409" y="3760"/>
                    <a:pt x="14236" y="2507"/>
                  </a:cubicBezTo>
                  <a:cubicBezTo>
                    <a:pt x="14537" y="2056"/>
                    <a:pt x="14412" y="1129"/>
                    <a:pt x="14136" y="126"/>
                  </a:cubicBezTo>
                  <a:cubicBezTo>
                    <a:pt x="14011" y="502"/>
                    <a:pt x="13735" y="753"/>
                    <a:pt x="13259" y="477"/>
                  </a:cubicBezTo>
                  <a:cubicBezTo>
                    <a:pt x="12482" y="1"/>
                    <a:pt x="11279" y="276"/>
                    <a:pt x="9725" y="577"/>
                  </a:cubicBezTo>
                  <a:cubicBezTo>
                    <a:pt x="8146" y="903"/>
                    <a:pt x="7695" y="2407"/>
                    <a:pt x="8246" y="3033"/>
                  </a:cubicBezTo>
                  <a:cubicBezTo>
                    <a:pt x="8823" y="3660"/>
                    <a:pt x="6743" y="3961"/>
                    <a:pt x="6592" y="3134"/>
                  </a:cubicBezTo>
                  <a:cubicBezTo>
                    <a:pt x="6442" y="2306"/>
                    <a:pt x="4863" y="2883"/>
                    <a:pt x="4988" y="3961"/>
                  </a:cubicBezTo>
                  <a:cubicBezTo>
                    <a:pt x="5088" y="5063"/>
                    <a:pt x="3259" y="5464"/>
                    <a:pt x="3359" y="6818"/>
                  </a:cubicBezTo>
                  <a:cubicBezTo>
                    <a:pt x="3459" y="8196"/>
                    <a:pt x="1705" y="9424"/>
                    <a:pt x="552" y="10101"/>
                  </a:cubicBezTo>
                  <a:cubicBezTo>
                    <a:pt x="377" y="10226"/>
                    <a:pt x="176" y="10327"/>
                    <a:pt x="1" y="10427"/>
                  </a:cubicBezTo>
                  <a:cubicBezTo>
                    <a:pt x="577" y="10703"/>
                    <a:pt x="1028" y="10878"/>
                    <a:pt x="1254" y="10878"/>
                  </a:cubicBezTo>
                  <a:cubicBezTo>
                    <a:pt x="2206" y="10878"/>
                    <a:pt x="3961" y="10402"/>
                    <a:pt x="4587" y="9750"/>
                  </a:cubicBezTo>
                  <a:close/>
                </a:path>
              </a:pathLst>
            </a:custGeom>
            <a:noFill/>
            <a:ln w="10650" cap="flat" cmpd="sng">
              <a:solidFill>
                <a:srgbClr val="FFFFFF"/>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0"/>
            <p:cNvSpPr/>
            <p:nvPr/>
          </p:nvSpPr>
          <p:spPr>
            <a:xfrm>
              <a:off x="3173700" y="3484375"/>
              <a:ext cx="60175" cy="81475"/>
            </a:xfrm>
            <a:custGeom>
              <a:avLst/>
              <a:gdLst/>
              <a:ahLst/>
              <a:cxnLst/>
              <a:rect l="l" t="t" r="r" b="b"/>
              <a:pathLst>
                <a:path w="2407" h="3259" extrusionOk="0">
                  <a:moveTo>
                    <a:pt x="1329" y="0"/>
                  </a:moveTo>
                  <a:lnTo>
                    <a:pt x="1329" y="0"/>
                  </a:lnTo>
                  <a:cubicBezTo>
                    <a:pt x="627" y="401"/>
                    <a:pt x="1" y="1228"/>
                    <a:pt x="101" y="2983"/>
                  </a:cubicBezTo>
                  <a:cubicBezTo>
                    <a:pt x="778" y="2983"/>
                    <a:pt x="1730" y="3058"/>
                    <a:pt x="2407" y="3258"/>
                  </a:cubicBezTo>
                  <a:cubicBezTo>
                    <a:pt x="2256" y="1329"/>
                    <a:pt x="1505" y="727"/>
                    <a:pt x="1304" y="326"/>
                  </a:cubicBezTo>
                  <a:cubicBezTo>
                    <a:pt x="1254" y="226"/>
                    <a:pt x="1254" y="126"/>
                    <a:pt x="1329" y="0"/>
                  </a:cubicBezTo>
                  <a:close/>
                </a:path>
              </a:pathLst>
            </a:custGeom>
            <a:solidFill>
              <a:srgbClr val="E57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0"/>
            <p:cNvSpPr/>
            <p:nvPr/>
          </p:nvSpPr>
          <p:spPr>
            <a:xfrm>
              <a:off x="3173700" y="3484375"/>
              <a:ext cx="60175" cy="81475"/>
            </a:xfrm>
            <a:custGeom>
              <a:avLst/>
              <a:gdLst/>
              <a:ahLst/>
              <a:cxnLst/>
              <a:rect l="l" t="t" r="r" b="b"/>
              <a:pathLst>
                <a:path w="2407" h="3259" fill="none" extrusionOk="0">
                  <a:moveTo>
                    <a:pt x="1329" y="0"/>
                  </a:moveTo>
                  <a:cubicBezTo>
                    <a:pt x="627" y="401"/>
                    <a:pt x="1" y="1228"/>
                    <a:pt x="101" y="2983"/>
                  </a:cubicBezTo>
                  <a:cubicBezTo>
                    <a:pt x="778" y="2983"/>
                    <a:pt x="1730" y="3058"/>
                    <a:pt x="2407" y="3258"/>
                  </a:cubicBezTo>
                  <a:cubicBezTo>
                    <a:pt x="2256" y="1329"/>
                    <a:pt x="1505" y="727"/>
                    <a:pt x="1304" y="326"/>
                  </a:cubicBezTo>
                  <a:cubicBezTo>
                    <a:pt x="1254" y="226"/>
                    <a:pt x="1254" y="126"/>
                    <a:pt x="1329" y="0"/>
                  </a:cubicBezTo>
                  <a:close/>
                </a:path>
              </a:pathLst>
            </a:custGeom>
            <a:noFill/>
            <a:ln w="5025" cap="flat" cmpd="sng">
              <a:solidFill>
                <a:srgbClr val="FFFFFF"/>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0"/>
            <p:cNvSpPr/>
            <p:nvPr/>
          </p:nvSpPr>
          <p:spPr>
            <a:xfrm>
              <a:off x="2884850" y="3324300"/>
              <a:ext cx="342150" cy="236275"/>
            </a:xfrm>
            <a:custGeom>
              <a:avLst/>
              <a:gdLst/>
              <a:ahLst/>
              <a:cxnLst/>
              <a:rect l="l" t="t" r="r" b="b"/>
              <a:pathLst>
                <a:path w="13686" h="9451" extrusionOk="0">
                  <a:moveTo>
                    <a:pt x="7826" y="1"/>
                  </a:moveTo>
                  <a:cubicBezTo>
                    <a:pt x="7500" y="1"/>
                    <a:pt x="7189" y="101"/>
                    <a:pt x="6943" y="338"/>
                  </a:cubicBezTo>
                  <a:cubicBezTo>
                    <a:pt x="6317" y="990"/>
                    <a:pt x="4562" y="1466"/>
                    <a:pt x="3610" y="1466"/>
                  </a:cubicBezTo>
                  <a:cubicBezTo>
                    <a:pt x="3384" y="1466"/>
                    <a:pt x="2933" y="1291"/>
                    <a:pt x="2357" y="1015"/>
                  </a:cubicBezTo>
                  <a:cubicBezTo>
                    <a:pt x="1605" y="1466"/>
                    <a:pt x="803" y="1867"/>
                    <a:pt x="1" y="2017"/>
                  </a:cubicBezTo>
                  <a:cubicBezTo>
                    <a:pt x="151" y="2243"/>
                    <a:pt x="402" y="2143"/>
                    <a:pt x="452" y="2494"/>
                  </a:cubicBezTo>
                  <a:cubicBezTo>
                    <a:pt x="515" y="2953"/>
                    <a:pt x="1135" y="3953"/>
                    <a:pt x="1514" y="3953"/>
                  </a:cubicBezTo>
                  <a:cubicBezTo>
                    <a:pt x="1589" y="3953"/>
                    <a:pt x="1655" y="3913"/>
                    <a:pt x="1705" y="3822"/>
                  </a:cubicBezTo>
                  <a:cubicBezTo>
                    <a:pt x="1762" y="3725"/>
                    <a:pt x="1833" y="3684"/>
                    <a:pt x="1915" y="3684"/>
                  </a:cubicBezTo>
                  <a:cubicBezTo>
                    <a:pt x="2301" y="3684"/>
                    <a:pt x="2931" y="4594"/>
                    <a:pt x="3510" y="4925"/>
                  </a:cubicBezTo>
                  <a:cubicBezTo>
                    <a:pt x="4211" y="5301"/>
                    <a:pt x="5615" y="5777"/>
                    <a:pt x="5690" y="6253"/>
                  </a:cubicBezTo>
                  <a:cubicBezTo>
                    <a:pt x="5755" y="6644"/>
                    <a:pt x="5952" y="7469"/>
                    <a:pt x="6461" y="7469"/>
                  </a:cubicBezTo>
                  <a:cubicBezTo>
                    <a:pt x="6539" y="7469"/>
                    <a:pt x="6624" y="7449"/>
                    <a:pt x="6718" y="7406"/>
                  </a:cubicBezTo>
                  <a:cubicBezTo>
                    <a:pt x="7269" y="7170"/>
                    <a:pt x="7912" y="6439"/>
                    <a:pt x="8163" y="6439"/>
                  </a:cubicBezTo>
                  <a:cubicBezTo>
                    <a:pt x="8232" y="6439"/>
                    <a:pt x="8272" y="6494"/>
                    <a:pt x="8272" y="6629"/>
                  </a:cubicBezTo>
                  <a:cubicBezTo>
                    <a:pt x="8272" y="7218"/>
                    <a:pt x="8471" y="8296"/>
                    <a:pt x="9142" y="8296"/>
                  </a:cubicBezTo>
                  <a:cubicBezTo>
                    <a:pt x="9184" y="8296"/>
                    <a:pt x="9228" y="8292"/>
                    <a:pt x="9274" y="8283"/>
                  </a:cubicBezTo>
                  <a:cubicBezTo>
                    <a:pt x="9318" y="8273"/>
                    <a:pt x="9361" y="8269"/>
                    <a:pt x="9402" y="8269"/>
                  </a:cubicBezTo>
                  <a:cubicBezTo>
                    <a:pt x="10062" y="8269"/>
                    <a:pt x="10315" y="9450"/>
                    <a:pt x="10955" y="9450"/>
                  </a:cubicBezTo>
                  <a:cubicBezTo>
                    <a:pt x="10994" y="9450"/>
                    <a:pt x="11036" y="9446"/>
                    <a:pt x="11079" y="9436"/>
                  </a:cubicBezTo>
                  <a:cubicBezTo>
                    <a:pt x="11229" y="9411"/>
                    <a:pt x="11429" y="9411"/>
                    <a:pt x="11655" y="9386"/>
                  </a:cubicBezTo>
                  <a:cubicBezTo>
                    <a:pt x="11555" y="7631"/>
                    <a:pt x="12181" y="6804"/>
                    <a:pt x="12883" y="6403"/>
                  </a:cubicBezTo>
                  <a:cubicBezTo>
                    <a:pt x="13033" y="6103"/>
                    <a:pt x="13510" y="5777"/>
                    <a:pt x="13585" y="5376"/>
                  </a:cubicBezTo>
                  <a:cubicBezTo>
                    <a:pt x="13685" y="4875"/>
                    <a:pt x="12532" y="3822"/>
                    <a:pt x="12632" y="3195"/>
                  </a:cubicBezTo>
                  <a:cubicBezTo>
                    <a:pt x="12658" y="3170"/>
                    <a:pt x="12658" y="3120"/>
                    <a:pt x="12658" y="3095"/>
                  </a:cubicBezTo>
                  <a:cubicBezTo>
                    <a:pt x="12407" y="2895"/>
                    <a:pt x="12131" y="2669"/>
                    <a:pt x="11881" y="2418"/>
                  </a:cubicBezTo>
                  <a:cubicBezTo>
                    <a:pt x="10928" y="1466"/>
                    <a:pt x="9976" y="1316"/>
                    <a:pt x="9349" y="664"/>
                  </a:cubicBezTo>
                  <a:cubicBezTo>
                    <a:pt x="8944" y="274"/>
                    <a:pt x="8364" y="1"/>
                    <a:pt x="7826" y="1"/>
                  </a:cubicBezTo>
                  <a:close/>
                </a:path>
              </a:pathLst>
            </a:custGeom>
            <a:solidFill>
              <a:srgbClr val="8199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0"/>
            <p:cNvSpPr/>
            <p:nvPr/>
          </p:nvSpPr>
          <p:spPr>
            <a:xfrm>
              <a:off x="2884850" y="3317075"/>
              <a:ext cx="342150" cy="247525"/>
            </a:xfrm>
            <a:custGeom>
              <a:avLst/>
              <a:gdLst/>
              <a:ahLst/>
              <a:cxnLst/>
              <a:rect l="l" t="t" r="r" b="b"/>
              <a:pathLst>
                <a:path w="13686" h="9901" fill="none" extrusionOk="0">
                  <a:moveTo>
                    <a:pt x="452" y="2783"/>
                  </a:moveTo>
                  <a:cubicBezTo>
                    <a:pt x="527" y="3334"/>
                    <a:pt x="1404" y="4662"/>
                    <a:pt x="1705" y="4111"/>
                  </a:cubicBezTo>
                  <a:cubicBezTo>
                    <a:pt x="2031" y="3559"/>
                    <a:pt x="2808" y="4813"/>
                    <a:pt x="3510" y="5214"/>
                  </a:cubicBezTo>
                  <a:cubicBezTo>
                    <a:pt x="4211" y="5590"/>
                    <a:pt x="5615" y="6066"/>
                    <a:pt x="5690" y="6542"/>
                  </a:cubicBezTo>
                  <a:cubicBezTo>
                    <a:pt x="5765" y="6993"/>
                    <a:pt x="6016" y="8021"/>
                    <a:pt x="6718" y="7695"/>
                  </a:cubicBezTo>
                  <a:cubicBezTo>
                    <a:pt x="7419" y="7394"/>
                    <a:pt x="8272" y="6291"/>
                    <a:pt x="8272" y="6918"/>
                  </a:cubicBezTo>
                  <a:cubicBezTo>
                    <a:pt x="8272" y="7544"/>
                    <a:pt x="8497" y="8722"/>
                    <a:pt x="9274" y="8572"/>
                  </a:cubicBezTo>
                  <a:cubicBezTo>
                    <a:pt x="10076" y="8397"/>
                    <a:pt x="10302" y="9900"/>
                    <a:pt x="11079" y="9725"/>
                  </a:cubicBezTo>
                  <a:cubicBezTo>
                    <a:pt x="11229" y="9700"/>
                    <a:pt x="11429" y="9700"/>
                    <a:pt x="11655" y="9675"/>
                  </a:cubicBezTo>
                  <a:cubicBezTo>
                    <a:pt x="11555" y="7920"/>
                    <a:pt x="12181" y="7093"/>
                    <a:pt x="12883" y="6692"/>
                  </a:cubicBezTo>
                  <a:cubicBezTo>
                    <a:pt x="13033" y="6392"/>
                    <a:pt x="13510" y="6066"/>
                    <a:pt x="13585" y="5665"/>
                  </a:cubicBezTo>
                  <a:cubicBezTo>
                    <a:pt x="13685" y="5164"/>
                    <a:pt x="12532" y="4111"/>
                    <a:pt x="12632" y="3484"/>
                  </a:cubicBezTo>
                  <a:cubicBezTo>
                    <a:pt x="12658" y="3459"/>
                    <a:pt x="12658" y="3409"/>
                    <a:pt x="12658" y="3384"/>
                  </a:cubicBezTo>
                  <a:cubicBezTo>
                    <a:pt x="12407" y="3184"/>
                    <a:pt x="12131" y="2958"/>
                    <a:pt x="11881" y="2707"/>
                  </a:cubicBezTo>
                  <a:cubicBezTo>
                    <a:pt x="10928" y="1755"/>
                    <a:pt x="9976" y="1605"/>
                    <a:pt x="9349" y="953"/>
                  </a:cubicBezTo>
                  <a:cubicBezTo>
                    <a:pt x="8698" y="326"/>
                    <a:pt x="7595" y="1"/>
                    <a:pt x="6943" y="627"/>
                  </a:cubicBezTo>
                  <a:cubicBezTo>
                    <a:pt x="6317" y="1279"/>
                    <a:pt x="4562" y="1755"/>
                    <a:pt x="3610" y="1755"/>
                  </a:cubicBezTo>
                  <a:cubicBezTo>
                    <a:pt x="3384" y="1755"/>
                    <a:pt x="2933" y="1580"/>
                    <a:pt x="2357" y="1304"/>
                  </a:cubicBezTo>
                  <a:cubicBezTo>
                    <a:pt x="1605" y="1755"/>
                    <a:pt x="803" y="2156"/>
                    <a:pt x="1" y="2306"/>
                  </a:cubicBezTo>
                  <a:cubicBezTo>
                    <a:pt x="151" y="2532"/>
                    <a:pt x="402" y="2432"/>
                    <a:pt x="452" y="2783"/>
                  </a:cubicBezTo>
                  <a:close/>
                </a:path>
              </a:pathLst>
            </a:custGeom>
            <a:noFill/>
            <a:ln w="10650" cap="flat" cmpd="sng">
              <a:solidFill>
                <a:srgbClr val="FFFFFF"/>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0"/>
            <p:cNvSpPr/>
            <p:nvPr/>
          </p:nvSpPr>
          <p:spPr>
            <a:xfrm>
              <a:off x="4436875" y="3683625"/>
              <a:ext cx="798900" cy="516950"/>
            </a:xfrm>
            <a:custGeom>
              <a:avLst/>
              <a:gdLst/>
              <a:ahLst/>
              <a:cxnLst/>
              <a:rect l="l" t="t" r="r" b="b"/>
              <a:pathLst>
                <a:path w="31956" h="20678" extrusionOk="0">
                  <a:moveTo>
                    <a:pt x="22156" y="0"/>
                  </a:moveTo>
                  <a:cubicBezTo>
                    <a:pt x="21329" y="276"/>
                    <a:pt x="20577" y="577"/>
                    <a:pt x="20452" y="802"/>
                  </a:cubicBezTo>
                  <a:cubicBezTo>
                    <a:pt x="20126" y="1329"/>
                    <a:pt x="19098" y="1855"/>
                    <a:pt x="18472" y="1855"/>
                  </a:cubicBezTo>
                  <a:cubicBezTo>
                    <a:pt x="18125" y="1855"/>
                    <a:pt x="17778" y="1755"/>
                    <a:pt x="17449" y="1755"/>
                  </a:cubicBezTo>
                  <a:cubicBezTo>
                    <a:pt x="17182" y="1755"/>
                    <a:pt x="16927" y="1820"/>
                    <a:pt x="16692" y="2055"/>
                  </a:cubicBezTo>
                  <a:cubicBezTo>
                    <a:pt x="16333" y="2415"/>
                    <a:pt x="15881" y="2622"/>
                    <a:pt x="15534" y="2622"/>
                  </a:cubicBezTo>
                  <a:cubicBezTo>
                    <a:pt x="15372" y="2622"/>
                    <a:pt x="15234" y="2577"/>
                    <a:pt x="15138" y="2482"/>
                  </a:cubicBezTo>
                  <a:cubicBezTo>
                    <a:pt x="14812" y="2156"/>
                    <a:pt x="13785" y="1855"/>
                    <a:pt x="13058" y="1855"/>
                  </a:cubicBezTo>
                  <a:cubicBezTo>
                    <a:pt x="12331" y="1855"/>
                    <a:pt x="10025" y="1228"/>
                    <a:pt x="9499" y="1228"/>
                  </a:cubicBezTo>
                  <a:cubicBezTo>
                    <a:pt x="9198" y="1228"/>
                    <a:pt x="8697" y="1253"/>
                    <a:pt x="8146" y="1329"/>
                  </a:cubicBezTo>
                  <a:cubicBezTo>
                    <a:pt x="8271" y="1554"/>
                    <a:pt x="8171" y="1830"/>
                    <a:pt x="7820" y="2106"/>
                  </a:cubicBezTo>
                  <a:cubicBezTo>
                    <a:pt x="7193" y="2582"/>
                    <a:pt x="5940" y="3284"/>
                    <a:pt x="5464" y="3584"/>
                  </a:cubicBezTo>
                  <a:cubicBezTo>
                    <a:pt x="5013" y="3910"/>
                    <a:pt x="3359" y="7795"/>
                    <a:pt x="2281" y="8898"/>
                  </a:cubicBezTo>
                  <a:cubicBezTo>
                    <a:pt x="1178" y="10000"/>
                    <a:pt x="151" y="10151"/>
                    <a:pt x="76" y="10527"/>
                  </a:cubicBezTo>
                  <a:cubicBezTo>
                    <a:pt x="0" y="10928"/>
                    <a:pt x="1329" y="11955"/>
                    <a:pt x="1329" y="12557"/>
                  </a:cubicBezTo>
                  <a:cubicBezTo>
                    <a:pt x="1329" y="13208"/>
                    <a:pt x="1654" y="13810"/>
                    <a:pt x="2507" y="13810"/>
                  </a:cubicBezTo>
                  <a:cubicBezTo>
                    <a:pt x="3359" y="13810"/>
                    <a:pt x="2431" y="15840"/>
                    <a:pt x="2983" y="16015"/>
                  </a:cubicBezTo>
                  <a:cubicBezTo>
                    <a:pt x="3534" y="16166"/>
                    <a:pt x="6868" y="16391"/>
                    <a:pt x="6868" y="17168"/>
                  </a:cubicBezTo>
                  <a:cubicBezTo>
                    <a:pt x="6868" y="17795"/>
                    <a:pt x="7243" y="18296"/>
                    <a:pt x="7093" y="18722"/>
                  </a:cubicBezTo>
                  <a:cubicBezTo>
                    <a:pt x="7994" y="18868"/>
                    <a:pt x="8682" y="20079"/>
                    <a:pt x="9065" y="20079"/>
                  </a:cubicBezTo>
                  <a:cubicBezTo>
                    <a:pt x="9076" y="20079"/>
                    <a:pt x="9087" y="20078"/>
                    <a:pt x="9098" y="20076"/>
                  </a:cubicBezTo>
                  <a:cubicBezTo>
                    <a:pt x="9129" y="20068"/>
                    <a:pt x="9175" y="20064"/>
                    <a:pt x="9233" y="20064"/>
                  </a:cubicBezTo>
                  <a:cubicBezTo>
                    <a:pt x="9866" y="20064"/>
                    <a:pt x="11972" y="20488"/>
                    <a:pt x="12676" y="20488"/>
                  </a:cubicBezTo>
                  <a:cubicBezTo>
                    <a:pt x="12741" y="20488"/>
                    <a:pt x="12794" y="20484"/>
                    <a:pt x="12832" y="20477"/>
                  </a:cubicBezTo>
                  <a:cubicBezTo>
                    <a:pt x="12987" y="20447"/>
                    <a:pt x="13302" y="20435"/>
                    <a:pt x="13692" y="20435"/>
                  </a:cubicBezTo>
                  <a:cubicBezTo>
                    <a:pt x="14633" y="20435"/>
                    <a:pt x="16007" y="20506"/>
                    <a:pt x="16592" y="20577"/>
                  </a:cubicBezTo>
                  <a:cubicBezTo>
                    <a:pt x="16688" y="20591"/>
                    <a:pt x="16787" y="20599"/>
                    <a:pt x="16886" y="20599"/>
                  </a:cubicBezTo>
                  <a:cubicBezTo>
                    <a:pt x="17638" y="20599"/>
                    <a:pt x="18456" y="20191"/>
                    <a:pt x="19098" y="19549"/>
                  </a:cubicBezTo>
                  <a:cubicBezTo>
                    <a:pt x="19676" y="18972"/>
                    <a:pt x="21441" y="18790"/>
                    <a:pt x="22556" y="18790"/>
                  </a:cubicBezTo>
                  <a:cubicBezTo>
                    <a:pt x="22844" y="18790"/>
                    <a:pt x="23089" y="18802"/>
                    <a:pt x="23259" y="18822"/>
                  </a:cubicBezTo>
                  <a:cubicBezTo>
                    <a:pt x="24086" y="18923"/>
                    <a:pt x="25765" y="19123"/>
                    <a:pt x="26066" y="19650"/>
                  </a:cubicBezTo>
                  <a:cubicBezTo>
                    <a:pt x="26241" y="19925"/>
                    <a:pt x="27219" y="20326"/>
                    <a:pt x="28196" y="20677"/>
                  </a:cubicBezTo>
                  <a:cubicBezTo>
                    <a:pt x="28321" y="20151"/>
                    <a:pt x="28171" y="19474"/>
                    <a:pt x="28196" y="18822"/>
                  </a:cubicBezTo>
                  <a:cubicBezTo>
                    <a:pt x="28246" y="17720"/>
                    <a:pt x="28873" y="16066"/>
                    <a:pt x="29975" y="15965"/>
                  </a:cubicBezTo>
                  <a:cubicBezTo>
                    <a:pt x="31078" y="15840"/>
                    <a:pt x="31955" y="15840"/>
                    <a:pt x="31805" y="14035"/>
                  </a:cubicBezTo>
                  <a:cubicBezTo>
                    <a:pt x="31805" y="13960"/>
                    <a:pt x="31805" y="13910"/>
                    <a:pt x="31780" y="13860"/>
                  </a:cubicBezTo>
                  <a:cubicBezTo>
                    <a:pt x="31229" y="13384"/>
                    <a:pt x="30727" y="12983"/>
                    <a:pt x="30552" y="12983"/>
                  </a:cubicBezTo>
                  <a:cubicBezTo>
                    <a:pt x="30138" y="12983"/>
                    <a:pt x="28942" y="13812"/>
                    <a:pt x="28599" y="13812"/>
                  </a:cubicBezTo>
                  <a:cubicBezTo>
                    <a:pt x="28589" y="13812"/>
                    <a:pt x="28580" y="13811"/>
                    <a:pt x="28572" y="13810"/>
                  </a:cubicBezTo>
                  <a:cubicBezTo>
                    <a:pt x="27845" y="13710"/>
                    <a:pt x="26893" y="13409"/>
                    <a:pt x="27219" y="12983"/>
                  </a:cubicBezTo>
                  <a:cubicBezTo>
                    <a:pt x="27244" y="12958"/>
                    <a:pt x="27269" y="12908"/>
                    <a:pt x="27319" y="12858"/>
                  </a:cubicBezTo>
                  <a:cubicBezTo>
                    <a:pt x="26341" y="12081"/>
                    <a:pt x="26066" y="9524"/>
                    <a:pt x="26692" y="8898"/>
                  </a:cubicBezTo>
                  <a:cubicBezTo>
                    <a:pt x="27494" y="8096"/>
                    <a:pt x="25414" y="5088"/>
                    <a:pt x="24462" y="3960"/>
                  </a:cubicBezTo>
                  <a:cubicBezTo>
                    <a:pt x="24010" y="3434"/>
                    <a:pt x="23058" y="1705"/>
                    <a:pt x="22156" y="0"/>
                  </a:cubicBezTo>
                  <a:close/>
                </a:path>
              </a:pathLst>
            </a:custGeom>
            <a:solidFill>
              <a:srgbClr val="F289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0"/>
            <p:cNvSpPr/>
            <p:nvPr/>
          </p:nvSpPr>
          <p:spPr>
            <a:xfrm>
              <a:off x="4436875" y="3683625"/>
              <a:ext cx="798900" cy="517575"/>
            </a:xfrm>
            <a:custGeom>
              <a:avLst/>
              <a:gdLst/>
              <a:ahLst/>
              <a:cxnLst/>
              <a:rect l="l" t="t" r="r" b="b"/>
              <a:pathLst>
                <a:path w="31956" h="20703" fill="none" extrusionOk="0">
                  <a:moveTo>
                    <a:pt x="28572" y="13810"/>
                  </a:moveTo>
                  <a:cubicBezTo>
                    <a:pt x="27845" y="13710"/>
                    <a:pt x="26893" y="13409"/>
                    <a:pt x="27219" y="12983"/>
                  </a:cubicBezTo>
                  <a:cubicBezTo>
                    <a:pt x="27244" y="12958"/>
                    <a:pt x="27269" y="12908"/>
                    <a:pt x="27319" y="12858"/>
                  </a:cubicBezTo>
                  <a:cubicBezTo>
                    <a:pt x="26341" y="12081"/>
                    <a:pt x="26066" y="9524"/>
                    <a:pt x="26692" y="8898"/>
                  </a:cubicBezTo>
                  <a:cubicBezTo>
                    <a:pt x="27494" y="8096"/>
                    <a:pt x="25414" y="5088"/>
                    <a:pt x="24462" y="3960"/>
                  </a:cubicBezTo>
                  <a:cubicBezTo>
                    <a:pt x="24010" y="3434"/>
                    <a:pt x="23058" y="1705"/>
                    <a:pt x="22156" y="0"/>
                  </a:cubicBezTo>
                  <a:cubicBezTo>
                    <a:pt x="21329" y="276"/>
                    <a:pt x="20577" y="577"/>
                    <a:pt x="20452" y="802"/>
                  </a:cubicBezTo>
                  <a:cubicBezTo>
                    <a:pt x="20126" y="1329"/>
                    <a:pt x="19098" y="1855"/>
                    <a:pt x="18472" y="1855"/>
                  </a:cubicBezTo>
                  <a:cubicBezTo>
                    <a:pt x="17845" y="1855"/>
                    <a:pt x="17218" y="1529"/>
                    <a:pt x="16692" y="2055"/>
                  </a:cubicBezTo>
                  <a:cubicBezTo>
                    <a:pt x="16166" y="2582"/>
                    <a:pt x="15439" y="2782"/>
                    <a:pt x="15138" y="2482"/>
                  </a:cubicBezTo>
                  <a:cubicBezTo>
                    <a:pt x="14812" y="2156"/>
                    <a:pt x="13785" y="1855"/>
                    <a:pt x="13058" y="1855"/>
                  </a:cubicBezTo>
                  <a:cubicBezTo>
                    <a:pt x="12331" y="1855"/>
                    <a:pt x="10025" y="1228"/>
                    <a:pt x="9499" y="1228"/>
                  </a:cubicBezTo>
                  <a:cubicBezTo>
                    <a:pt x="9198" y="1228"/>
                    <a:pt x="8697" y="1253"/>
                    <a:pt x="8146" y="1329"/>
                  </a:cubicBezTo>
                  <a:cubicBezTo>
                    <a:pt x="8271" y="1554"/>
                    <a:pt x="8171" y="1830"/>
                    <a:pt x="7820" y="2106"/>
                  </a:cubicBezTo>
                  <a:cubicBezTo>
                    <a:pt x="7193" y="2582"/>
                    <a:pt x="5940" y="3284"/>
                    <a:pt x="5464" y="3584"/>
                  </a:cubicBezTo>
                  <a:cubicBezTo>
                    <a:pt x="5013" y="3910"/>
                    <a:pt x="3359" y="7795"/>
                    <a:pt x="2281" y="8898"/>
                  </a:cubicBezTo>
                  <a:cubicBezTo>
                    <a:pt x="1178" y="10000"/>
                    <a:pt x="151" y="10151"/>
                    <a:pt x="76" y="10527"/>
                  </a:cubicBezTo>
                  <a:cubicBezTo>
                    <a:pt x="0" y="10928"/>
                    <a:pt x="1329" y="11955"/>
                    <a:pt x="1329" y="12557"/>
                  </a:cubicBezTo>
                  <a:cubicBezTo>
                    <a:pt x="1329" y="13208"/>
                    <a:pt x="1654" y="13810"/>
                    <a:pt x="2507" y="13810"/>
                  </a:cubicBezTo>
                  <a:cubicBezTo>
                    <a:pt x="3359" y="13810"/>
                    <a:pt x="2431" y="15840"/>
                    <a:pt x="2983" y="16015"/>
                  </a:cubicBezTo>
                  <a:cubicBezTo>
                    <a:pt x="3534" y="16166"/>
                    <a:pt x="6868" y="16391"/>
                    <a:pt x="6868" y="17168"/>
                  </a:cubicBezTo>
                  <a:cubicBezTo>
                    <a:pt x="6868" y="17795"/>
                    <a:pt x="7243" y="18296"/>
                    <a:pt x="7093" y="18722"/>
                  </a:cubicBezTo>
                  <a:cubicBezTo>
                    <a:pt x="8020" y="18873"/>
                    <a:pt x="8722" y="20151"/>
                    <a:pt x="9098" y="20076"/>
                  </a:cubicBezTo>
                  <a:cubicBezTo>
                    <a:pt x="9499" y="19975"/>
                    <a:pt x="12331" y="20577"/>
                    <a:pt x="12832" y="20477"/>
                  </a:cubicBezTo>
                  <a:cubicBezTo>
                    <a:pt x="13359" y="20376"/>
                    <a:pt x="15765" y="20477"/>
                    <a:pt x="16592" y="20577"/>
                  </a:cubicBezTo>
                  <a:cubicBezTo>
                    <a:pt x="17419" y="20702"/>
                    <a:pt x="18371" y="20276"/>
                    <a:pt x="19098" y="19549"/>
                  </a:cubicBezTo>
                  <a:cubicBezTo>
                    <a:pt x="19825" y="18822"/>
                    <a:pt x="22432" y="18722"/>
                    <a:pt x="23259" y="18822"/>
                  </a:cubicBezTo>
                  <a:cubicBezTo>
                    <a:pt x="24086" y="18923"/>
                    <a:pt x="25765" y="19123"/>
                    <a:pt x="26066" y="19650"/>
                  </a:cubicBezTo>
                  <a:cubicBezTo>
                    <a:pt x="26241" y="19925"/>
                    <a:pt x="27219" y="20326"/>
                    <a:pt x="28196" y="20677"/>
                  </a:cubicBezTo>
                  <a:cubicBezTo>
                    <a:pt x="28321" y="20151"/>
                    <a:pt x="28171" y="19474"/>
                    <a:pt x="28196" y="18822"/>
                  </a:cubicBezTo>
                  <a:cubicBezTo>
                    <a:pt x="28246" y="17720"/>
                    <a:pt x="28873" y="16066"/>
                    <a:pt x="29975" y="15965"/>
                  </a:cubicBezTo>
                  <a:cubicBezTo>
                    <a:pt x="31078" y="15840"/>
                    <a:pt x="31955" y="15840"/>
                    <a:pt x="31805" y="14035"/>
                  </a:cubicBezTo>
                  <a:cubicBezTo>
                    <a:pt x="31805" y="13960"/>
                    <a:pt x="31805" y="13910"/>
                    <a:pt x="31780" y="13860"/>
                  </a:cubicBezTo>
                  <a:cubicBezTo>
                    <a:pt x="31229" y="13384"/>
                    <a:pt x="30727" y="12983"/>
                    <a:pt x="30552" y="12983"/>
                  </a:cubicBezTo>
                  <a:cubicBezTo>
                    <a:pt x="30126" y="12983"/>
                    <a:pt x="28873" y="13860"/>
                    <a:pt x="28572" y="13810"/>
                  </a:cubicBezTo>
                  <a:close/>
                </a:path>
              </a:pathLst>
            </a:custGeom>
            <a:noFill/>
            <a:ln w="10650" cap="flat" cmpd="sng">
              <a:solidFill>
                <a:srgbClr val="FFFFFF"/>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0"/>
            <p:cNvSpPr/>
            <p:nvPr/>
          </p:nvSpPr>
          <p:spPr>
            <a:xfrm>
              <a:off x="4990750" y="3667225"/>
              <a:ext cx="271975" cy="337850"/>
            </a:xfrm>
            <a:custGeom>
              <a:avLst/>
              <a:gdLst/>
              <a:ahLst/>
              <a:cxnLst/>
              <a:rect l="l" t="t" r="r" b="b"/>
              <a:pathLst>
                <a:path w="10879" h="13514" extrusionOk="0">
                  <a:moveTo>
                    <a:pt x="2631" y="0"/>
                  </a:moveTo>
                  <a:cubicBezTo>
                    <a:pt x="2606" y="0"/>
                    <a:pt x="2582" y="2"/>
                    <a:pt x="2557" y="5"/>
                  </a:cubicBezTo>
                  <a:cubicBezTo>
                    <a:pt x="2106" y="55"/>
                    <a:pt x="978" y="330"/>
                    <a:pt x="1" y="656"/>
                  </a:cubicBezTo>
                  <a:cubicBezTo>
                    <a:pt x="903" y="2361"/>
                    <a:pt x="1855" y="4090"/>
                    <a:pt x="2307" y="4616"/>
                  </a:cubicBezTo>
                  <a:cubicBezTo>
                    <a:pt x="3259" y="5744"/>
                    <a:pt x="5339" y="8752"/>
                    <a:pt x="4537" y="9554"/>
                  </a:cubicBezTo>
                  <a:cubicBezTo>
                    <a:pt x="3911" y="10180"/>
                    <a:pt x="4186" y="12737"/>
                    <a:pt x="5164" y="13514"/>
                  </a:cubicBezTo>
                  <a:cubicBezTo>
                    <a:pt x="5615" y="12937"/>
                    <a:pt x="7144" y="11007"/>
                    <a:pt x="7144" y="10406"/>
                  </a:cubicBezTo>
                  <a:cubicBezTo>
                    <a:pt x="7144" y="9849"/>
                    <a:pt x="7223" y="8799"/>
                    <a:pt x="8118" y="8799"/>
                  </a:cubicBezTo>
                  <a:cubicBezTo>
                    <a:pt x="8231" y="8799"/>
                    <a:pt x="8357" y="8815"/>
                    <a:pt x="8497" y="8852"/>
                  </a:cubicBezTo>
                  <a:cubicBezTo>
                    <a:pt x="9428" y="9075"/>
                    <a:pt x="10289" y="9423"/>
                    <a:pt x="10671" y="9423"/>
                  </a:cubicBezTo>
                  <a:cubicBezTo>
                    <a:pt x="10803" y="9423"/>
                    <a:pt x="10878" y="9381"/>
                    <a:pt x="10878" y="9278"/>
                  </a:cubicBezTo>
                  <a:cubicBezTo>
                    <a:pt x="10878" y="8852"/>
                    <a:pt x="10577" y="7498"/>
                    <a:pt x="10051" y="6972"/>
                  </a:cubicBezTo>
                  <a:cubicBezTo>
                    <a:pt x="9550" y="6446"/>
                    <a:pt x="8297" y="4792"/>
                    <a:pt x="7871" y="3438"/>
                  </a:cubicBezTo>
                  <a:cubicBezTo>
                    <a:pt x="7444" y="2085"/>
                    <a:pt x="6116" y="1559"/>
                    <a:pt x="5364" y="1559"/>
                  </a:cubicBezTo>
                  <a:cubicBezTo>
                    <a:pt x="4659" y="1559"/>
                    <a:pt x="3458" y="0"/>
                    <a:pt x="2631" y="0"/>
                  </a:cubicBezTo>
                  <a:close/>
                </a:path>
              </a:pathLst>
            </a:custGeom>
            <a:solidFill>
              <a:srgbClr val="AB67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0"/>
            <p:cNvSpPr/>
            <p:nvPr/>
          </p:nvSpPr>
          <p:spPr>
            <a:xfrm>
              <a:off x="4990750" y="3664825"/>
              <a:ext cx="271975" cy="340250"/>
            </a:xfrm>
            <a:custGeom>
              <a:avLst/>
              <a:gdLst/>
              <a:ahLst/>
              <a:cxnLst/>
              <a:rect l="l" t="t" r="r" b="b"/>
              <a:pathLst>
                <a:path w="10879" h="13610" fill="none" extrusionOk="0">
                  <a:moveTo>
                    <a:pt x="7871" y="3534"/>
                  </a:moveTo>
                  <a:cubicBezTo>
                    <a:pt x="7444" y="2181"/>
                    <a:pt x="6116" y="1655"/>
                    <a:pt x="5364" y="1655"/>
                  </a:cubicBezTo>
                  <a:cubicBezTo>
                    <a:pt x="4637" y="1655"/>
                    <a:pt x="3384" y="0"/>
                    <a:pt x="2557" y="101"/>
                  </a:cubicBezTo>
                  <a:cubicBezTo>
                    <a:pt x="2106" y="151"/>
                    <a:pt x="978" y="426"/>
                    <a:pt x="1" y="752"/>
                  </a:cubicBezTo>
                  <a:cubicBezTo>
                    <a:pt x="903" y="2457"/>
                    <a:pt x="1855" y="4186"/>
                    <a:pt x="2307" y="4712"/>
                  </a:cubicBezTo>
                  <a:cubicBezTo>
                    <a:pt x="3259" y="5840"/>
                    <a:pt x="5339" y="8848"/>
                    <a:pt x="4537" y="9650"/>
                  </a:cubicBezTo>
                  <a:cubicBezTo>
                    <a:pt x="3911" y="10276"/>
                    <a:pt x="4186" y="12833"/>
                    <a:pt x="5164" y="13610"/>
                  </a:cubicBezTo>
                  <a:cubicBezTo>
                    <a:pt x="5615" y="13033"/>
                    <a:pt x="7144" y="11103"/>
                    <a:pt x="7144" y="10502"/>
                  </a:cubicBezTo>
                  <a:cubicBezTo>
                    <a:pt x="7144" y="9875"/>
                    <a:pt x="7244" y="8622"/>
                    <a:pt x="8497" y="8948"/>
                  </a:cubicBezTo>
                  <a:cubicBezTo>
                    <a:pt x="9750" y="9249"/>
                    <a:pt x="10878" y="9775"/>
                    <a:pt x="10878" y="9374"/>
                  </a:cubicBezTo>
                  <a:cubicBezTo>
                    <a:pt x="10878" y="8948"/>
                    <a:pt x="10577" y="7594"/>
                    <a:pt x="10051" y="7068"/>
                  </a:cubicBezTo>
                  <a:cubicBezTo>
                    <a:pt x="9550" y="6542"/>
                    <a:pt x="8297" y="4888"/>
                    <a:pt x="7871" y="3534"/>
                  </a:cubicBezTo>
                  <a:close/>
                </a:path>
              </a:pathLst>
            </a:custGeom>
            <a:noFill/>
            <a:ln w="10650" cap="flat" cmpd="sng">
              <a:solidFill>
                <a:srgbClr val="FFFFFF"/>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0"/>
            <p:cNvSpPr/>
            <p:nvPr/>
          </p:nvSpPr>
          <p:spPr>
            <a:xfrm>
              <a:off x="4587250" y="4151675"/>
              <a:ext cx="554525" cy="302025"/>
            </a:xfrm>
            <a:custGeom>
              <a:avLst/>
              <a:gdLst/>
              <a:ahLst/>
              <a:cxnLst/>
              <a:rect l="l" t="t" r="r" b="b"/>
              <a:pathLst>
                <a:path w="22181" h="12081" extrusionOk="0">
                  <a:moveTo>
                    <a:pt x="1078" y="0"/>
                  </a:moveTo>
                  <a:cubicBezTo>
                    <a:pt x="1028" y="126"/>
                    <a:pt x="953" y="226"/>
                    <a:pt x="777" y="326"/>
                  </a:cubicBezTo>
                  <a:cubicBezTo>
                    <a:pt x="76" y="802"/>
                    <a:pt x="0" y="2055"/>
                    <a:pt x="777" y="2757"/>
                  </a:cubicBezTo>
                  <a:cubicBezTo>
                    <a:pt x="1554" y="3459"/>
                    <a:pt x="2582" y="5013"/>
                    <a:pt x="1880" y="5013"/>
                  </a:cubicBezTo>
                  <a:cubicBezTo>
                    <a:pt x="1178" y="5013"/>
                    <a:pt x="627" y="5965"/>
                    <a:pt x="702" y="6416"/>
                  </a:cubicBezTo>
                  <a:cubicBezTo>
                    <a:pt x="777" y="6892"/>
                    <a:pt x="477" y="7895"/>
                    <a:pt x="702" y="8146"/>
                  </a:cubicBezTo>
                  <a:cubicBezTo>
                    <a:pt x="953" y="8371"/>
                    <a:pt x="2582" y="9950"/>
                    <a:pt x="2657" y="10401"/>
                  </a:cubicBezTo>
                  <a:cubicBezTo>
                    <a:pt x="2732" y="10827"/>
                    <a:pt x="3409" y="11028"/>
                    <a:pt x="3359" y="11404"/>
                  </a:cubicBezTo>
                  <a:cubicBezTo>
                    <a:pt x="4098" y="11347"/>
                    <a:pt x="5314" y="11266"/>
                    <a:pt x="6341" y="11266"/>
                  </a:cubicBezTo>
                  <a:cubicBezTo>
                    <a:pt x="7125" y="11266"/>
                    <a:pt x="7800" y="11313"/>
                    <a:pt x="8071" y="11454"/>
                  </a:cubicBezTo>
                  <a:cubicBezTo>
                    <a:pt x="8898" y="11880"/>
                    <a:pt x="11830" y="12080"/>
                    <a:pt x="11830" y="12080"/>
                  </a:cubicBezTo>
                  <a:cubicBezTo>
                    <a:pt x="12657" y="12080"/>
                    <a:pt x="13384" y="11755"/>
                    <a:pt x="13183" y="11253"/>
                  </a:cubicBezTo>
                  <a:cubicBezTo>
                    <a:pt x="13008" y="10802"/>
                    <a:pt x="14086" y="10502"/>
                    <a:pt x="14863" y="10426"/>
                  </a:cubicBezTo>
                  <a:cubicBezTo>
                    <a:pt x="14737" y="9950"/>
                    <a:pt x="14637" y="9549"/>
                    <a:pt x="14838" y="9474"/>
                  </a:cubicBezTo>
                  <a:cubicBezTo>
                    <a:pt x="15083" y="9382"/>
                    <a:pt x="16019" y="9225"/>
                    <a:pt x="16929" y="9225"/>
                  </a:cubicBezTo>
                  <a:cubicBezTo>
                    <a:pt x="17508" y="9225"/>
                    <a:pt x="18076" y="9289"/>
                    <a:pt x="18447" y="9474"/>
                  </a:cubicBezTo>
                  <a:cubicBezTo>
                    <a:pt x="18583" y="9539"/>
                    <a:pt x="18724" y="9566"/>
                    <a:pt x="18864" y="9566"/>
                  </a:cubicBezTo>
                  <a:cubicBezTo>
                    <a:pt x="19214" y="9566"/>
                    <a:pt x="19564" y="9395"/>
                    <a:pt x="19850" y="9198"/>
                  </a:cubicBezTo>
                  <a:cubicBezTo>
                    <a:pt x="19725" y="8772"/>
                    <a:pt x="19625" y="8421"/>
                    <a:pt x="19374" y="8371"/>
                  </a:cubicBezTo>
                  <a:cubicBezTo>
                    <a:pt x="18797" y="8271"/>
                    <a:pt x="17920" y="5865"/>
                    <a:pt x="18647" y="5715"/>
                  </a:cubicBezTo>
                  <a:cubicBezTo>
                    <a:pt x="19374" y="5564"/>
                    <a:pt x="20326" y="3058"/>
                    <a:pt x="21454" y="2707"/>
                  </a:cubicBezTo>
                  <a:cubicBezTo>
                    <a:pt x="21905" y="2557"/>
                    <a:pt x="22106" y="2281"/>
                    <a:pt x="22181" y="1955"/>
                  </a:cubicBezTo>
                  <a:cubicBezTo>
                    <a:pt x="21204" y="1604"/>
                    <a:pt x="20226" y="1203"/>
                    <a:pt x="20051" y="928"/>
                  </a:cubicBezTo>
                  <a:cubicBezTo>
                    <a:pt x="19750" y="401"/>
                    <a:pt x="18071" y="201"/>
                    <a:pt x="17244" y="100"/>
                  </a:cubicBezTo>
                  <a:cubicBezTo>
                    <a:pt x="17074" y="80"/>
                    <a:pt x="16829" y="68"/>
                    <a:pt x="16541" y="68"/>
                  </a:cubicBezTo>
                  <a:cubicBezTo>
                    <a:pt x="15426" y="68"/>
                    <a:pt x="13661" y="250"/>
                    <a:pt x="13083" y="827"/>
                  </a:cubicBezTo>
                  <a:cubicBezTo>
                    <a:pt x="12441" y="1469"/>
                    <a:pt x="11623" y="1877"/>
                    <a:pt x="10871" y="1877"/>
                  </a:cubicBezTo>
                  <a:cubicBezTo>
                    <a:pt x="10772" y="1877"/>
                    <a:pt x="10673" y="1869"/>
                    <a:pt x="10577" y="1855"/>
                  </a:cubicBezTo>
                  <a:cubicBezTo>
                    <a:pt x="9992" y="1784"/>
                    <a:pt x="8618" y="1713"/>
                    <a:pt x="7677" y="1713"/>
                  </a:cubicBezTo>
                  <a:cubicBezTo>
                    <a:pt x="7287" y="1713"/>
                    <a:pt x="6972" y="1725"/>
                    <a:pt x="6817" y="1755"/>
                  </a:cubicBezTo>
                  <a:cubicBezTo>
                    <a:pt x="6779" y="1762"/>
                    <a:pt x="6726" y="1766"/>
                    <a:pt x="6661" y="1766"/>
                  </a:cubicBezTo>
                  <a:cubicBezTo>
                    <a:pt x="5957" y="1766"/>
                    <a:pt x="3851" y="1342"/>
                    <a:pt x="3218" y="1342"/>
                  </a:cubicBezTo>
                  <a:cubicBezTo>
                    <a:pt x="3160" y="1342"/>
                    <a:pt x="3114" y="1346"/>
                    <a:pt x="3083" y="1354"/>
                  </a:cubicBezTo>
                  <a:cubicBezTo>
                    <a:pt x="3072" y="1356"/>
                    <a:pt x="3061" y="1357"/>
                    <a:pt x="3050" y="1357"/>
                  </a:cubicBezTo>
                  <a:cubicBezTo>
                    <a:pt x="2667" y="1357"/>
                    <a:pt x="1979" y="146"/>
                    <a:pt x="1078" y="0"/>
                  </a:cubicBezTo>
                  <a:close/>
                </a:path>
              </a:pathLst>
            </a:custGeom>
            <a:solidFill>
              <a:srgbClr val="83BC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0"/>
            <p:cNvSpPr/>
            <p:nvPr/>
          </p:nvSpPr>
          <p:spPr>
            <a:xfrm>
              <a:off x="4587250" y="4151675"/>
              <a:ext cx="554525" cy="302025"/>
            </a:xfrm>
            <a:custGeom>
              <a:avLst/>
              <a:gdLst/>
              <a:ahLst/>
              <a:cxnLst/>
              <a:rect l="l" t="t" r="r" b="b"/>
              <a:pathLst>
                <a:path w="22181" h="12081" fill="none" extrusionOk="0">
                  <a:moveTo>
                    <a:pt x="17244" y="100"/>
                  </a:moveTo>
                  <a:cubicBezTo>
                    <a:pt x="16417" y="0"/>
                    <a:pt x="13810" y="100"/>
                    <a:pt x="13083" y="827"/>
                  </a:cubicBezTo>
                  <a:cubicBezTo>
                    <a:pt x="12356" y="1554"/>
                    <a:pt x="11404" y="1980"/>
                    <a:pt x="10577" y="1855"/>
                  </a:cubicBezTo>
                  <a:cubicBezTo>
                    <a:pt x="9750" y="1755"/>
                    <a:pt x="7344" y="1654"/>
                    <a:pt x="6817" y="1755"/>
                  </a:cubicBezTo>
                  <a:cubicBezTo>
                    <a:pt x="6316" y="1855"/>
                    <a:pt x="3484" y="1253"/>
                    <a:pt x="3083" y="1354"/>
                  </a:cubicBezTo>
                  <a:cubicBezTo>
                    <a:pt x="2707" y="1429"/>
                    <a:pt x="2005" y="151"/>
                    <a:pt x="1078" y="0"/>
                  </a:cubicBezTo>
                  <a:cubicBezTo>
                    <a:pt x="1028" y="126"/>
                    <a:pt x="953" y="226"/>
                    <a:pt x="777" y="326"/>
                  </a:cubicBezTo>
                  <a:cubicBezTo>
                    <a:pt x="76" y="802"/>
                    <a:pt x="0" y="2055"/>
                    <a:pt x="777" y="2757"/>
                  </a:cubicBezTo>
                  <a:cubicBezTo>
                    <a:pt x="1554" y="3459"/>
                    <a:pt x="2582" y="5013"/>
                    <a:pt x="1880" y="5013"/>
                  </a:cubicBezTo>
                  <a:cubicBezTo>
                    <a:pt x="1178" y="5013"/>
                    <a:pt x="627" y="5965"/>
                    <a:pt x="702" y="6416"/>
                  </a:cubicBezTo>
                  <a:cubicBezTo>
                    <a:pt x="777" y="6892"/>
                    <a:pt x="477" y="7895"/>
                    <a:pt x="702" y="8146"/>
                  </a:cubicBezTo>
                  <a:cubicBezTo>
                    <a:pt x="953" y="8371"/>
                    <a:pt x="2582" y="9950"/>
                    <a:pt x="2657" y="10401"/>
                  </a:cubicBezTo>
                  <a:cubicBezTo>
                    <a:pt x="2732" y="10827"/>
                    <a:pt x="3409" y="11028"/>
                    <a:pt x="3359" y="11404"/>
                  </a:cubicBezTo>
                  <a:cubicBezTo>
                    <a:pt x="4662" y="11304"/>
                    <a:pt x="7444" y="11128"/>
                    <a:pt x="8071" y="11454"/>
                  </a:cubicBezTo>
                  <a:cubicBezTo>
                    <a:pt x="8898" y="11880"/>
                    <a:pt x="11830" y="12080"/>
                    <a:pt x="11830" y="12080"/>
                  </a:cubicBezTo>
                  <a:cubicBezTo>
                    <a:pt x="12657" y="12080"/>
                    <a:pt x="13384" y="11755"/>
                    <a:pt x="13183" y="11253"/>
                  </a:cubicBezTo>
                  <a:cubicBezTo>
                    <a:pt x="13008" y="10802"/>
                    <a:pt x="14086" y="10502"/>
                    <a:pt x="14863" y="10426"/>
                  </a:cubicBezTo>
                  <a:cubicBezTo>
                    <a:pt x="14737" y="9950"/>
                    <a:pt x="14637" y="9549"/>
                    <a:pt x="14838" y="9474"/>
                  </a:cubicBezTo>
                  <a:cubicBezTo>
                    <a:pt x="15239" y="9324"/>
                    <a:pt x="17494" y="8998"/>
                    <a:pt x="18447" y="9474"/>
                  </a:cubicBezTo>
                  <a:cubicBezTo>
                    <a:pt x="18923" y="9700"/>
                    <a:pt x="19449" y="9474"/>
                    <a:pt x="19850" y="9198"/>
                  </a:cubicBezTo>
                  <a:cubicBezTo>
                    <a:pt x="19725" y="8772"/>
                    <a:pt x="19625" y="8421"/>
                    <a:pt x="19374" y="8371"/>
                  </a:cubicBezTo>
                  <a:cubicBezTo>
                    <a:pt x="18797" y="8271"/>
                    <a:pt x="17920" y="5865"/>
                    <a:pt x="18647" y="5715"/>
                  </a:cubicBezTo>
                  <a:cubicBezTo>
                    <a:pt x="19374" y="5564"/>
                    <a:pt x="20326" y="3058"/>
                    <a:pt x="21454" y="2707"/>
                  </a:cubicBezTo>
                  <a:cubicBezTo>
                    <a:pt x="21905" y="2557"/>
                    <a:pt x="22106" y="2281"/>
                    <a:pt x="22181" y="1955"/>
                  </a:cubicBezTo>
                  <a:cubicBezTo>
                    <a:pt x="21204" y="1604"/>
                    <a:pt x="20226" y="1203"/>
                    <a:pt x="20051" y="928"/>
                  </a:cubicBezTo>
                  <a:cubicBezTo>
                    <a:pt x="19750" y="401"/>
                    <a:pt x="18071" y="201"/>
                    <a:pt x="17244" y="100"/>
                  </a:cubicBezTo>
                  <a:close/>
                </a:path>
              </a:pathLst>
            </a:custGeom>
            <a:noFill/>
            <a:ln w="10650" cap="flat" cmpd="sng">
              <a:solidFill>
                <a:srgbClr val="FFFFFF"/>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0"/>
            <p:cNvSpPr/>
            <p:nvPr/>
          </p:nvSpPr>
          <p:spPr>
            <a:xfrm>
              <a:off x="4430600" y="4339000"/>
              <a:ext cx="241875" cy="169825"/>
            </a:xfrm>
            <a:custGeom>
              <a:avLst/>
              <a:gdLst/>
              <a:ahLst/>
              <a:cxnLst/>
              <a:rect l="l" t="t" r="r" b="b"/>
              <a:pathLst>
                <a:path w="9675" h="6793" extrusionOk="0">
                  <a:moveTo>
                    <a:pt x="6918" y="1"/>
                  </a:moveTo>
                  <a:cubicBezTo>
                    <a:pt x="4462" y="352"/>
                    <a:pt x="828" y="1104"/>
                    <a:pt x="828" y="1104"/>
                  </a:cubicBezTo>
                  <a:cubicBezTo>
                    <a:pt x="828" y="1104"/>
                    <a:pt x="753" y="1029"/>
                    <a:pt x="627" y="953"/>
                  </a:cubicBezTo>
                  <a:cubicBezTo>
                    <a:pt x="251" y="2156"/>
                    <a:pt x="1" y="3785"/>
                    <a:pt x="251" y="4613"/>
                  </a:cubicBezTo>
                  <a:cubicBezTo>
                    <a:pt x="477" y="5440"/>
                    <a:pt x="1229" y="6016"/>
                    <a:pt x="2281" y="6793"/>
                  </a:cubicBezTo>
                  <a:cubicBezTo>
                    <a:pt x="2306" y="6768"/>
                    <a:pt x="2357" y="6768"/>
                    <a:pt x="2432" y="6743"/>
                  </a:cubicBezTo>
                  <a:lnTo>
                    <a:pt x="2457" y="6743"/>
                  </a:lnTo>
                  <a:cubicBezTo>
                    <a:pt x="2507" y="6718"/>
                    <a:pt x="2582" y="6718"/>
                    <a:pt x="2657" y="6693"/>
                  </a:cubicBezTo>
                  <a:lnTo>
                    <a:pt x="2682" y="6693"/>
                  </a:lnTo>
                  <a:cubicBezTo>
                    <a:pt x="2833" y="6680"/>
                    <a:pt x="3008" y="6680"/>
                    <a:pt x="3199" y="6680"/>
                  </a:cubicBezTo>
                  <a:cubicBezTo>
                    <a:pt x="3390" y="6680"/>
                    <a:pt x="3597" y="6680"/>
                    <a:pt x="3810" y="6668"/>
                  </a:cubicBezTo>
                  <a:lnTo>
                    <a:pt x="4161" y="6668"/>
                  </a:lnTo>
                  <a:cubicBezTo>
                    <a:pt x="4211" y="6643"/>
                    <a:pt x="4236" y="6643"/>
                    <a:pt x="4286" y="6643"/>
                  </a:cubicBezTo>
                  <a:cubicBezTo>
                    <a:pt x="4387" y="6643"/>
                    <a:pt x="4512" y="6618"/>
                    <a:pt x="4637" y="6592"/>
                  </a:cubicBezTo>
                  <a:cubicBezTo>
                    <a:pt x="5472" y="6367"/>
                    <a:pt x="5738" y="5532"/>
                    <a:pt x="6130" y="5532"/>
                  </a:cubicBezTo>
                  <a:cubicBezTo>
                    <a:pt x="6174" y="5532"/>
                    <a:pt x="6219" y="5542"/>
                    <a:pt x="6266" y="5565"/>
                  </a:cubicBezTo>
                  <a:cubicBezTo>
                    <a:pt x="6305" y="5583"/>
                    <a:pt x="6357" y="5592"/>
                    <a:pt x="6421" y="5592"/>
                  </a:cubicBezTo>
                  <a:cubicBezTo>
                    <a:pt x="7136" y="5592"/>
                    <a:pt x="9273" y="4499"/>
                    <a:pt x="9550" y="4061"/>
                  </a:cubicBezTo>
                  <a:cubicBezTo>
                    <a:pt x="9600" y="4011"/>
                    <a:pt x="9600" y="3961"/>
                    <a:pt x="9625" y="3911"/>
                  </a:cubicBezTo>
                  <a:cubicBezTo>
                    <a:pt x="9675" y="3535"/>
                    <a:pt x="8998" y="3334"/>
                    <a:pt x="8923" y="2908"/>
                  </a:cubicBezTo>
                  <a:cubicBezTo>
                    <a:pt x="8848" y="2457"/>
                    <a:pt x="7219" y="878"/>
                    <a:pt x="6968" y="653"/>
                  </a:cubicBezTo>
                  <a:cubicBezTo>
                    <a:pt x="6918" y="602"/>
                    <a:pt x="6918" y="502"/>
                    <a:pt x="6893" y="402"/>
                  </a:cubicBezTo>
                  <a:cubicBezTo>
                    <a:pt x="6893" y="402"/>
                    <a:pt x="6893" y="377"/>
                    <a:pt x="6893" y="377"/>
                  </a:cubicBezTo>
                  <a:cubicBezTo>
                    <a:pt x="6893" y="277"/>
                    <a:pt x="6893" y="126"/>
                    <a:pt x="6918" y="1"/>
                  </a:cubicBezTo>
                  <a:close/>
                </a:path>
              </a:pathLst>
            </a:custGeom>
            <a:solidFill>
              <a:srgbClr val="788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0"/>
            <p:cNvSpPr/>
            <p:nvPr/>
          </p:nvSpPr>
          <p:spPr>
            <a:xfrm>
              <a:off x="4430600" y="4339000"/>
              <a:ext cx="241875" cy="169825"/>
            </a:xfrm>
            <a:custGeom>
              <a:avLst/>
              <a:gdLst/>
              <a:ahLst/>
              <a:cxnLst/>
              <a:rect l="l" t="t" r="r" b="b"/>
              <a:pathLst>
                <a:path w="9675" h="6793" fill="none" extrusionOk="0">
                  <a:moveTo>
                    <a:pt x="2281" y="6793"/>
                  </a:moveTo>
                  <a:lnTo>
                    <a:pt x="2281" y="6793"/>
                  </a:lnTo>
                  <a:cubicBezTo>
                    <a:pt x="2306" y="6768"/>
                    <a:pt x="2357" y="6768"/>
                    <a:pt x="2432" y="6743"/>
                  </a:cubicBezTo>
                  <a:cubicBezTo>
                    <a:pt x="2432" y="6743"/>
                    <a:pt x="2432" y="6743"/>
                    <a:pt x="2457" y="6743"/>
                  </a:cubicBezTo>
                  <a:cubicBezTo>
                    <a:pt x="2507" y="6718"/>
                    <a:pt x="2582" y="6718"/>
                    <a:pt x="2657" y="6693"/>
                  </a:cubicBezTo>
                  <a:cubicBezTo>
                    <a:pt x="2657" y="6693"/>
                    <a:pt x="2657" y="6693"/>
                    <a:pt x="2682" y="6693"/>
                  </a:cubicBezTo>
                  <a:cubicBezTo>
                    <a:pt x="2983" y="6668"/>
                    <a:pt x="3384" y="6693"/>
                    <a:pt x="3810" y="6668"/>
                  </a:cubicBezTo>
                  <a:cubicBezTo>
                    <a:pt x="3835" y="6668"/>
                    <a:pt x="3860" y="6668"/>
                    <a:pt x="3885" y="6668"/>
                  </a:cubicBezTo>
                  <a:cubicBezTo>
                    <a:pt x="3986" y="6668"/>
                    <a:pt x="4086" y="6668"/>
                    <a:pt x="4161" y="6668"/>
                  </a:cubicBezTo>
                  <a:cubicBezTo>
                    <a:pt x="4211" y="6643"/>
                    <a:pt x="4236" y="6643"/>
                    <a:pt x="4286" y="6643"/>
                  </a:cubicBezTo>
                  <a:cubicBezTo>
                    <a:pt x="4387" y="6643"/>
                    <a:pt x="4512" y="6618"/>
                    <a:pt x="4637" y="6592"/>
                  </a:cubicBezTo>
                  <a:cubicBezTo>
                    <a:pt x="5565" y="6342"/>
                    <a:pt x="5790" y="5339"/>
                    <a:pt x="6266" y="5565"/>
                  </a:cubicBezTo>
                  <a:cubicBezTo>
                    <a:pt x="6743" y="5790"/>
                    <a:pt x="9249" y="4537"/>
                    <a:pt x="9550" y="4061"/>
                  </a:cubicBezTo>
                  <a:cubicBezTo>
                    <a:pt x="9600" y="4011"/>
                    <a:pt x="9600" y="3961"/>
                    <a:pt x="9625" y="3911"/>
                  </a:cubicBezTo>
                  <a:cubicBezTo>
                    <a:pt x="9675" y="3535"/>
                    <a:pt x="8998" y="3334"/>
                    <a:pt x="8923" y="2908"/>
                  </a:cubicBezTo>
                  <a:cubicBezTo>
                    <a:pt x="8848" y="2457"/>
                    <a:pt x="7219" y="878"/>
                    <a:pt x="6968" y="653"/>
                  </a:cubicBezTo>
                  <a:cubicBezTo>
                    <a:pt x="6918" y="602"/>
                    <a:pt x="6918" y="502"/>
                    <a:pt x="6893" y="402"/>
                  </a:cubicBezTo>
                  <a:cubicBezTo>
                    <a:pt x="6893" y="402"/>
                    <a:pt x="6893" y="377"/>
                    <a:pt x="6893" y="377"/>
                  </a:cubicBezTo>
                  <a:cubicBezTo>
                    <a:pt x="6893" y="277"/>
                    <a:pt x="6893" y="126"/>
                    <a:pt x="6918" y="1"/>
                  </a:cubicBezTo>
                  <a:cubicBezTo>
                    <a:pt x="4462" y="352"/>
                    <a:pt x="828" y="1104"/>
                    <a:pt x="828" y="1104"/>
                  </a:cubicBezTo>
                  <a:cubicBezTo>
                    <a:pt x="828" y="1104"/>
                    <a:pt x="753" y="1029"/>
                    <a:pt x="627" y="953"/>
                  </a:cubicBezTo>
                  <a:cubicBezTo>
                    <a:pt x="251" y="2156"/>
                    <a:pt x="1" y="3785"/>
                    <a:pt x="251" y="4613"/>
                  </a:cubicBezTo>
                  <a:cubicBezTo>
                    <a:pt x="477" y="5440"/>
                    <a:pt x="1229" y="6016"/>
                    <a:pt x="2281" y="6793"/>
                  </a:cubicBezTo>
                  <a:close/>
                </a:path>
              </a:pathLst>
            </a:custGeom>
            <a:noFill/>
            <a:ln w="10650" cap="flat" cmpd="sng">
              <a:solidFill>
                <a:srgbClr val="FFFFFF"/>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0"/>
            <p:cNvSpPr/>
            <p:nvPr/>
          </p:nvSpPr>
          <p:spPr>
            <a:xfrm>
              <a:off x="4587250" y="3216500"/>
              <a:ext cx="1570200" cy="813650"/>
            </a:xfrm>
            <a:custGeom>
              <a:avLst/>
              <a:gdLst/>
              <a:ahLst/>
              <a:cxnLst/>
              <a:rect l="l" t="t" r="r" b="b"/>
              <a:pathLst>
                <a:path w="62808" h="32546" extrusionOk="0">
                  <a:moveTo>
                    <a:pt x="39424" y="0"/>
                  </a:moveTo>
                  <a:cubicBezTo>
                    <a:pt x="38913" y="0"/>
                    <a:pt x="38429" y="69"/>
                    <a:pt x="38196" y="164"/>
                  </a:cubicBezTo>
                  <a:cubicBezTo>
                    <a:pt x="38077" y="213"/>
                    <a:pt x="37925" y="230"/>
                    <a:pt x="37755" y="230"/>
                  </a:cubicBezTo>
                  <a:cubicBezTo>
                    <a:pt x="37349" y="230"/>
                    <a:pt x="36838" y="132"/>
                    <a:pt x="36419" y="132"/>
                  </a:cubicBezTo>
                  <a:cubicBezTo>
                    <a:pt x="36200" y="132"/>
                    <a:pt x="36007" y="158"/>
                    <a:pt x="35865" y="239"/>
                  </a:cubicBezTo>
                  <a:cubicBezTo>
                    <a:pt x="35314" y="565"/>
                    <a:pt x="34988" y="1091"/>
                    <a:pt x="34211" y="1091"/>
                  </a:cubicBezTo>
                  <a:cubicBezTo>
                    <a:pt x="33785" y="1091"/>
                    <a:pt x="33484" y="1041"/>
                    <a:pt x="33259" y="690"/>
                  </a:cubicBezTo>
                  <a:cubicBezTo>
                    <a:pt x="32407" y="1091"/>
                    <a:pt x="31003" y="1166"/>
                    <a:pt x="31003" y="1166"/>
                  </a:cubicBezTo>
                  <a:cubicBezTo>
                    <a:pt x="31003" y="1166"/>
                    <a:pt x="28898" y="2821"/>
                    <a:pt x="28898" y="3447"/>
                  </a:cubicBezTo>
                  <a:cubicBezTo>
                    <a:pt x="28898" y="3955"/>
                    <a:pt x="28832" y="4743"/>
                    <a:pt x="28527" y="4743"/>
                  </a:cubicBezTo>
                  <a:cubicBezTo>
                    <a:pt x="28455" y="4743"/>
                    <a:pt x="28371" y="4700"/>
                    <a:pt x="28271" y="4600"/>
                  </a:cubicBezTo>
                  <a:cubicBezTo>
                    <a:pt x="27986" y="4300"/>
                    <a:pt x="27148" y="4171"/>
                    <a:pt x="26386" y="4171"/>
                  </a:cubicBezTo>
                  <a:cubicBezTo>
                    <a:pt x="25811" y="4171"/>
                    <a:pt x="25279" y="4245"/>
                    <a:pt x="25063" y="4374"/>
                  </a:cubicBezTo>
                  <a:cubicBezTo>
                    <a:pt x="25012" y="4406"/>
                    <a:pt x="24959" y="4420"/>
                    <a:pt x="24903" y="4420"/>
                  </a:cubicBezTo>
                  <a:cubicBezTo>
                    <a:pt x="24458" y="4420"/>
                    <a:pt x="23849" y="3547"/>
                    <a:pt x="23152" y="3547"/>
                  </a:cubicBezTo>
                  <a:cubicBezTo>
                    <a:pt x="23023" y="3547"/>
                    <a:pt x="22892" y="3577"/>
                    <a:pt x="22757" y="3648"/>
                  </a:cubicBezTo>
                  <a:cubicBezTo>
                    <a:pt x="22590" y="3743"/>
                    <a:pt x="22412" y="3780"/>
                    <a:pt x="22232" y="3780"/>
                  </a:cubicBezTo>
                  <a:cubicBezTo>
                    <a:pt x="21595" y="3780"/>
                    <a:pt x="20934" y="3315"/>
                    <a:pt x="20635" y="3315"/>
                  </a:cubicBezTo>
                  <a:cubicBezTo>
                    <a:pt x="20550" y="3315"/>
                    <a:pt x="20495" y="3352"/>
                    <a:pt x="20477" y="3447"/>
                  </a:cubicBezTo>
                  <a:cubicBezTo>
                    <a:pt x="20443" y="3623"/>
                    <a:pt x="20271" y="3692"/>
                    <a:pt x="20020" y="3692"/>
                  </a:cubicBezTo>
                  <a:cubicBezTo>
                    <a:pt x="19519" y="3692"/>
                    <a:pt x="18706" y="3414"/>
                    <a:pt x="18071" y="3146"/>
                  </a:cubicBezTo>
                  <a:cubicBezTo>
                    <a:pt x="17776" y="3011"/>
                    <a:pt x="17405" y="2982"/>
                    <a:pt x="17017" y="2982"/>
                  </a:cubicBezTo>
                  <a:cubicBezTo>
                    <a:pt x="16724" y="2982"/>
                    <a:pt x="16421" y="2998"/>
                    <a:pt x="16132" y="2998"/>
                  </a:cubicBezTo>
                  <a:cubicBezTo>
                    <a:pt x="15599" y="2998"/>
                    <a:pt x="15115" y="2942"/>
                    <a:pt x="14838" y="2620"/>
                  </a:cubicBezTo>
                  <a:cubicBezTo>
                    <a:pt x="14211" y="1893"/>
                    <a:pt x="10151" y="1893"/>
                    <a:pt x="8797" y="1893"/>
                  </a:cubicBezTo>
                  <a:cubicBezTo>
                    <a:pt x="7444" y="1893"/>
                    <a:pt x="7143" y="2620"/>
                    <a:pt x="6517" y="3247"/>
                  </a:cubicBezTo>
                  <a:cubicBezTo>
                    <a:pt x="6122" y="3624"/>
                    <a:pt x="5693" y="3696"/>
                    <a:pt x="5252" y="3696"/>
                  </a:cubicBezTo>
                  <a:cubicBezTo>
                    <a:pt x="5049" y="3696"/>
                    <a:pt x="4843" y="3681"/>
                    <a:pt x="4637" y="3673"/>
                  </a:cubicBezTo>
                  <a:lnTo>
                    <a:pt x="4637" y="3673"/>
                  </a:lnTo>
                  <a:cubicBezTo>
                    <a:pt x="4687" y="4174"/>
                    <a:pt x="4787" y="4650"/>
                    <a:pt x="4938" y="4851"/>
                  </a:cubicBezTo>
                  <a:cubicBezTo>
                    <a:pt x="5239" y="5327"/>
                    <a:pt x="6717" y="7582"/>
                    <a:pt x="6341" y="8284"/>
                  </a:cubicBezTo>
                  <a:cubicBezTo>
                    <a:pt x="5940" y="8986"/>
                    <a:pt x="5239" y="8986"/>
                    <a:pt x="4762" y="9537"/>
                  </a:cubicBezTo>
                  <a:cubicBezTo>
                    <a:pt x="4311" y="10089"/>
                    <a:pt x="1554" y="12520"/>
                    <a:pt x="1479" y="12896"/>
                  </a:cubicBezTo>
                  <a:cubicBezTo>
                    <a:pt x="1404" y="13297"/>
                    <a:pt x="1955" y="15001"/>
                    <a:pt x="1554" y="15327"/>
                  </a:cubicBezTo>
                  <a:cubicBezTo>
                    <a:pt x="1178" y="15628"/>
                    <a:pt x="0" y="17282"/>
                    <a:pt x="0" y="17908"/>
                  </a:cubicBezTo>
                  <a:cubicBezTo>
                    <a:pt x="0" y="18510"/>
                    <a:pt x="853" y="19387"/>
                    <a:pt x="1554" y="19613"/>
                  </a:cubicBezTo>
                  <a:cubicBezTo>
                    <a:pt x="1855" y="19713"/>
                    <a:pt x="2056" y="19863"/>
                    <a:pt x="2131" y="20014"/>
                  </a:cubicBezTo>
                  <a:cubicBezTo>
                    <a:pt x="2682" y="19938"/>
                    <a:pt x="3183" y="19913"/>
                    <a:pt x="3484" y="19913"/>
                  </a:cubicBezTo>
                  <a:cubicBezTo>
                    <a:pt x="4010" y="19913"/>
                    <a:pt x="6316" y="20540"/>
                    <a:pt x="7043" y="20540"/>
                  </a:cubicBezTo>
                  <a:cubicBezTo>
                    <a:pt x="7770" y="20540"/>
                    <a:pt x="8797" y="20841"/>
                    <a:pt x="9123" y="21167"/>
                  </a:cubicBezTo>
                  <a:cubicBezTo>
                    <a:pt x="9219" y="21262"/>
                    <a:pt x="9357" y="21307"/>
                    <a:pt x="9519" y="21307"/>
                  </a:cubicBezTo>
                  <a:cubicBezTo>
                    <a:pt x="9866" y="21307"/>
                    <a:pt x="10318" y="21100"/>
                    <a:pt x="10677" y="20740"/>
                  </a:cubicBezTo>
                  <a:cubicBezTo>
                    <a:pt x="10912" y="20505"/>
                    <a:pt x="11167" y="20440"/>
                    <a:pt x="11434" y="20440"/>
                  </a:cubicBezTo>
                  <a:cubicBezTo>
                    <a:pt x="11763" y="20440"/>
                    <a:pt x="12110" y="20540"/>
                    <a:pt x="12457" y="20540"/>
                  </a:cubicBezTo>
                  <a:cubicBezTo>
                    <a:pt x="13083" y="20540"/>
                    <a:pt x="14111" y="20014"/>
                    <a:pt x="14437" y="19487"/>
                  </a:cubicBezTo>
                  <a:cubicBezTo>
                    <a:pt x="14737" y="18961"/>
                    <a:pt x="17870" y="18134"/>
                    <a:pt x="18697" y="18034"/>
                  </a:cubicBezTo>
                  <a:cubicBezTo>
                    <a:pt x="18722" y="18031"/>
                    <a:pt x="18746" y="18029"/>
                    <a:pt x="18771" y="18029"/>
                  </a:cubicBezTo>
                  <a:cubicBezTo>
                    <a:pt x="19598" y="18029"/>
                    <a:pt x="20799" y="19588"/>
                    <a:pt x="21504" y="19588"/>
                  </a:cubicBezTo>
                  <a:cubicBezTo>
                    <a:pt x="22256" y="19588"/>
                    <a:pt x="23584" y="20114"/>
                    <a:pt x="24011" y="21467"/>
                  </a:cubicBezTo>
                  <a:cubicBezTo>
                    <a:pt x="24437" y="22821"/>
                    <a:pt x="25690" y="24475"/>
                    <a:pt x="26191" y="25001"/>
                  </a:cubicBezTo>
                  <a:cubicBezTo>
                    <a:pt x="26717" y="25527"/>
                    <a:pt x="27018" y="26881"/>
                    <a:pt x="27018" y="27307"/>
                  </a:cubicBezTo>
                  <a:cubicBezTo>
                    <a:pt x="27018" y="27410"/>
                    <a:pt x="26943" y="27452"/>
                    <a:pt x="26811" y="27452"/>
                  </a:cubicBezTo>
                  <a:cubicBezTo>
                    <a:pt x="26429" y="27452"/>
                    <a:pt x="25568" y="27104"/>
                    <a:pt x="24637" y="26881"/>
                  </a:cubicBezTo>
                  <a:cubicBezTo>
                    <a:pt x="24497" y="26844"/>
                    <a:pt x="24371" y="26828"/>
                    <a:pt x="24258" y="26828"/>
                  </a:cubicBezTo>
                  <a:cubicBezTo>
                    <a:pt x="23363" y="26828"/>
                    <a:pt x="23284" y="27878"/>
                    <a:pt x="23284" y="28435"/>
                  </a:cubicBezTo>
                  <a:cubicBezTo>
                    <a:pt x="23284" y="29061"/>
                    <a:pt x="21504" y="31242"/>
                    <a:pt x="21204" y="31668"/>
                  </a:cubicBezTo>
                  <a:cubicBezTo>
                    <a:pt x="20878" y="32094"/>
                    <a:pt x="21830" y="32395"/>
                    <a:pt x="22557" y="32495"/>
                  </a:cubicBezTo>
                  <a:cubicBezTo>
                    <a:pt x="22565" y="32496"/>
                    <a:pt x="22574" y="32497"/>
                    <a:pt x="22584" y="32497"/>
                  </a:cubicBezTo>
                  <a:cubicBezTo>
                    <a:pt x="22927" y="32497"/>
                    <a:pt x="24123" y="31668"/>
                    <a:pt x="24537" y="31668"/>
                  </a:cubicBezTo>
                  <a:cubicBezTo>
                    <a:pt x="24712" y="31668"/>
                    <a:pt x="25214" y="32069"/>
                    <a:pt x="25765" y="32545"/>
                  </a:cubicBezTo>
                  <a:cubicBezTo>
                    <a:pt x="25665" y="30916"/>
                    <a:pt x="25991" y="31016"/>
                    <a:pt x="27444" y="29913"/>
                  </a:cubicBezTo>
                  <a:cubicBezTo>
                    <a:pt x="28948" y="28761"/>
                    <a:pt x="29123" y="26630"/>
                    <a:pt x="30477" y="26355"/>
                  </a:cubicBezTo>
                  <a:cubicBezTo>
                    <a:pt x="31578" y="26151"/>
                    <a:pt x="32148" y="25698"/>
                    <a:pt x="33388" y="25698"/>
                  </a:cubicBezTo>
                  <a:cubicBezTo>
                    <a:pt x="33672" y="25698"/>
                    <a:pt x="33992" y="25722"/>
                    <a:pt x="34361" y="25778"/>
                  </a:cubicBezTo>
                  <a:cubicBezTo>
                    <a:pt x="36341" y="26104"/>
                    <a:pt x="33384" y="27357"/>
                    <a:pt x="34737" y="28084"/>
                  </a:cubicBezTo>
                  <a:cubicBezTo>
                    <a:pt x="35206" y="28338"/>
                    <a:pt x="36026" y="28385"/>
                    <a:pt x="36901" y="28385"/>
                  </a:cubicBezTo>
                  <a:cubicBezTo>
                    <a:pt x="37413" y="28385"/>
                    <a:pt x="37944" y="28369"/>
                    <a:pt x="38435" y="28369"/>
                  </a:cubicBezTo>
                  <a:cubicBezTo>
                    <a:pt x="38676" y="28369"/>
                    <a:pt x="38908" y="28373"/>
                    <a:pt x="39123" y="28385"/>
                  </a:cubicBezTo>
                  <a:cubicBezTo>
                    <a:pt x="39925" y="28249"/>
                    <a:pt x="40741" y="28185"/>
                    <a:pt x="41566" y="28185"/>
                  </a:cubicBezTo>
                  <a:cubicBezTo>
                    <a:pt x="42573" y="28185"/>
                    <a:pt x="43593" y="28281"/>
                    <a:pt x="44612" y="28460"/>
                  </a:cubicBezTo>
                  <a:cubicBezTo>
                    <a:pt x="45514" y="27658"/>
                    <a:pt x="47269" y="26530"/>
                    <a:pt x="48422" y="26405"/>
                  </a:cubicBezTo>
                  <a:cubicBezTo>
                    <a:pt x="50051" y="26254"/>
                    <a:pt x="51354" y="25778"/>
                    <a:pt x="52908" y="25051"/>
                  </a:cubicBezTo>
                  <a:cubicBezTo>
                    <a:pt x="53535" y="24776"/>
                    <a:pt x="54637" y="24475"/>
                    <a:pt x="55765" y="24249"/>
                  </a:cubicBezTo>
                  <a:cubicBezTo>
                    <a:pt x="55615" y="23522"/>
                    <a:pt x="55389" y="22645"/>
                    <a:pt x="55865" y="22595"/>
                  </a:cubicBezTo>
                  <a:cubicBezTo>
                    <a:pt x="56392" y="22520"/>
                    <a:pt x="58046" y="20715"/>
                    <a:pt x="58597" y="20715"/>
                  </a:cubicBezTo>
                  <a:cubicBezTo>
                    <a:pt x="58969" y="20715"/>
                    <a:pt x="60252" y="20940"/>
                    <a:pt x="60975" y="20940"/>
                  </a:cubicBezTo>
                  <a:cubicBezTo>
                    <a:pt x="61276" y="20940"/>
                    <a:pt x="61479" y="20901"/>
                    <a:pt x="61479" y="20791"/>
                  </a:cubicBezTo>
                  <a:cubicBezTo>
                    <a:pt x="61479" y="20390"/>
                    <a:pt x="62256" y="19061"/>
                    <a:pt x="62106" y="18685"/>
                  </a:cubicBezTo>
                  <a:cubicBezTo>
                    <a:pt x="61956" y="18284"/>
                    <a:pt x="61154" y="17733"/>
                    <a:pt x="61329" y="17357"/>
                  </a:cubicBezTo>
                  <a:cubicBezTo>
                    <a:pt x="61479" y="16956"/>
                    <a:pt x="62582" y="16956"/>
                    <a:pt x="62582" y="16480"/>
                  </a:cubicBezTo>
                  <a:cubicBezTo>
                    <a:pt x="62582" y="16029"/>
                    <a:pt x="61705" y="15778"/>
                    <a:pt x="61705" y="15477"/>
                  </a:cubicBezTo>
                  <a:cubicBezTo>
                    <a:pt x="61705" y="15177"/>
                    <a:pt x="62808" y="14625"/>
                    <a:pt x="62733" y="13999"/>
                  </a:cubicBezTo>
                  <a:cubicBezTo>
                    <a:pt x="62657" y="13372"/>
                    <a:pt x="61705" y="13297"/>
                    <a:pt x="60702" y="12745"/>
                  </a:cubicBezTo>
                  <a:cubicBezTo>
                    <a:pt x="59675" y="12194"/>
                    <a:pt x="58672" y="12420"/>
                    <a:pt x="57720" y="11968"/>
                  </a:cubicBezTo>
                  <a:cubicBezTo>
                    <a:pt x="56793" y="11492"/>
                    <a:pt x="54838" y="11793"/>
                    <a:pt x="54838" y="11492"/>
                  </a:cubicBezTo>
                  <a:cubicBezTo>
                    <a:pt x="54838" y="11192"/>
                    <a:pt x="53585" y="10164"/>
                    <a:pt x="53284" y="9613"/>
                  </a:cubicBezTo>
                  <a:cubicBezTo>
                    <a:pt x="53159" y="9401"/>
                    <a:pt x="52934" y="9319"/>
                    <a:pt x="52669" y="9319"/>
                  </a:cubicBezTo>
                  <a:cubicBezTo>
                    <a:pt x="52244" y="9319"/>
                    <a:pt x="51715" y="9531"/>
                    <a:pt x="51329" y="9763"/>
                  </a:cubicBezTo>
                  <a:cubicBezTo>
                    <a:pt x="50952" y="10004"/>
                    <a:pt x="50603" y="10155"/>
                    <a:pt x="50248" y="10155"/>
                  </a:cubicBezTo>
                  <a:cubicBezTo>
                    <a:pt x="50012" y="10155"/>
                    <a:pt x="49774" y="10088"/>
                    <a:pt x="49524" y="9938"/>
                  </a:cubicBezTo>
                  <a:cubicBezTo>
                    <a:pt x="48989" y="9596"/>
                    <a:pt x="48509" y="9089"/>
                    <a:pt x="48052" y="9089"/>
                  </a:cubicBezTo>
                  <a:cubicBezTo>
                    <a:pt x="47974" y="9089"/>
                    <a:pt x="47897" y="9103"/>
                    <a:pt x="47820" y="9136"/>
                  </a:cubicBezTo>
                  <a:cubicBezTo>
                    <a:pt x="47662" y="9208"/>
                    <a:pt x="47465" y="9247"/>
                    <a:pt x="47270" y="9247"/>
                  </a:cubicBezTo>
                  <a:cubicBezTo>
                    <a:pt x="46785" y="9247"/>
                    <a:pt x="46313" y="9007"/>
                    <a:pt x="46492" y="8435"/>
                  </a:cubicBezTo>
                  <a:cubicBezTo>
                    <a:pt x="46717" y="7658"/>
                    <a:pt x="45464" y="5953"/>
                    <a:pt x="44913" y="5703"/>
                  </a:cubicBezTo>
                  <a:cubicBezTo>
                    <a:pt x="44362" y="5477"/>
                    <a:pt x="42732" y="5878"/>
                    <a:pt x="42331" y="5076"/>
                  </a:cubicBezTo>
                  <a:cubicBezTo>
                    <a:pt x="41956" y="4299"/>
                    <a:pt x="41254" y="3673"/>
                    <a:pt x="41555" y="3146"/>
                  </a:cubicBezTo>
                  <a:cubicBezTo>
                    <a:pt x="41880" y="2595"/>
                    <a:pt x="41479" y="1091"/>
                    <a:pt x="41103" y="490"/>
                  </a:cubicBezTo>
                  <a:cubicBezTo>
                    <a:pt x="40872" y="128"/>
                    <a:pt x="40122" y="0"/>
                    <a:pt x="39424" y="0"/>
                  </a:cubicBezTo>
                  <a:close/>
                </a:path>
              </a:pathLst>
            </a:custGeom>
            <a:solidFill>
              <a:srgbClr val="F6B8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0"/>
            <p:cNvSpPr/>
            <p:nvPr/>
          </p:nvSpPr>
          <p:spPr>
            <a:xfrm>
              <a:off x="4587250" y="3213075"/>
              <a:ext cx="1570200" cy="817075"/>
            </a:xfrm>
            <a:custGeom>
              <a:avLst/>
              <a:gdLst/>
              <a:ahLst/>
              <a:cxnLst/>
              <a:rect l="l" t="t" r="r" b="b"/>
              <a:pathLst>
                <a:path w="62808" h="32683" fill="none" extrusionOk="0">
                  <a:moveTo>
                    <a:pt x="61705" y="15614"/>
                  </a:moveTo>
                  <a:cubicBezTo>
                    <a:pt x="61705" y="15314"/>
                    <a:pt x="62808" y="14762"/>
                    <a:pt x="62733" y="14136"/>
                  </a:cubicBezTo>
                  <a:cubicBezTo>
                    <a:pt x="62657" y="13509"/>
                    <a:pt x="61705" y="13434"/>
                    <a:pt x="60702" y="12882"/>
                  </a:cubicBezTo>
                  <a:cubicBezTo>
                    <a:pt x="59675" y="12331"/>
                    <a:pt x="58672" y="12557"/>
                    <a:pt x="57720" y="12105"/>
                  </a:cubicBezTo>
                  <a:cubicBezTo>
                    <a:pt x="56793" y="11629"/>
                    <a:pt x="54838" y="11930"/>
                    <a:pt x="54838" y="11629"/>
                  </a:cubicBezTo>
                  <a:cubicBezTo>
                    <a:pt x="54838" y="11329"/>
                    <a:pt x="53585" y="10301"/>
                    <a:pt x="53284" y="9750"/>
                  </a:cubicBezTo>
                  <a:cubicBezTo>
                    <a:pt x="52958" y="9198"/>
                    <a:pt x="51956" y="9524"/>
                    <a:pt x="51329" y="9900"/>
                  </a:cubicBezTo>
                  <a:cubicBezTo>
                    <a:pt x="50702" y="10301"/>
                    <a:pt x="50151" y="10451"/>
                    <a:pt x="49524" y="10075"/>
                  </a:cubicBezTo>
                  <a:cubicBezTo>
                    <a:pt x="48898" y="9674"/>
                    <a:pt x="48347" y="9048"/>
                    <a:pt x="47820" y="9273"/>
                  </a:cubicBezTo>
                  <a:cubicBezTo>
                    <a:pt x="47269" y="9524"/>
                    <a:pt x="46241" y="9374"/>
                    <a:pt x="46492" y="8572"/>
                  </a:cubicBezTo>
                  <a:cubicBezTo>
                    <a:pt x="46717" y="7795"/>
                    <a:pt x="45464" y="6090"/>
                    <a:pt x="44913" y="5840"/>
                  </a:cubicBezTo>
                  <a:cubicBezTo>
                    <a:pt x="44362" y="5614"/>
                    <a:pt x="42732" y="6015"/>
                    <a:pt x="42331" y="5213"/>
                  </a:cubicBezTo>
                  <a:cubicBezTo>
                    <a:pt x="41956" y="4436"/>
                    <a:pt x="41254" y="3810"/>
                    <a:pt x="41555" y="3283"/>
                  </a:cubicBezTo>
                  <a:cubicBezTo>
                    <a:pt x="41880" y="2732"/>
                    <a:pt x="41479" y="1228"/>
                    <a:pt x="41103" y="627"/>
                  </a:cubicBezTo>
                  <a:cubicBezTo>
                    <a:pt x="40702" y="0"/>
                    <a:pt x="38747" y="75"/>
                    <a:pt x="38196" y="301"/>
                  </a:cubicBezTo>
                  <a:cubicBezTo>
                    <a:pt x="37645" y="526"/>
                    <a:pt x="36392" y="75"/>
                    <a:pt x="35865" y="376"/>
                  </a:cubicBezTo>
                  <a:cubicBezTo>
                    <a:pt x="35314" y="702"/>
                    <a:pt x="34988" y="1228"/>
                    <a:pt x="34211" y="1228"/>
                  </a:cubicBezTo>
                  <a:cubicBezTo>
                    <a:pt x="33785" y="1228"/>
                    <a:pt x="33484" y="1178"/>
                    <a:pt x="33259" y="827"/>
                  </a:cubicBezTo>
                  <a:cubicBezTo>
                    <a:pt x="32407" y="1228"/>
                    <a:pt x="31003" y="1303"/>
                    <a:pt x="31003" y="1303"/>
                  </a:cubicBezTo>
                  <a:cubicBezTo>
                    <a:pt x="31003" y="1303"/>
                    <a:pt x="28898" y="2958"/>
                    <a:pt x="28898" y="3584"/>
                  </a:cubicBezTo>
                  <a:cubicBezTo>
                    <a:pt x="28898" y="4211"/>
                    <a:pt x="28798" y="5263"/>
                    <a:pt x="28271" y="4737"/>
                  </a:cubicBezTo>
                  <a:cubicBezTo>
                    <a:pt x="27770" y="4211"/>
                    <a:pt x="25564" y="4211"/>
                    <a:pt x="25063" y="4511"/>
                  </a:cubicBezTo>
                  <a:cubicBezTo>
                    <a:pt x="24537" y="4837"/>
                    <a:pt x="23710" y="3283"/>
                    <a:pt x="22757" y="3785"/>
                  </a:cubicBezTo>
                  <a:cubicBezTo>
                    <a:pt x="21830" y="4311"/>
                    <a:pt x="20577" y="3058"/>
                    <a:pt x="20477" y="3584"/>
                  </a:cubicBezTo>
                  <a:cubicBezTo>
                    <a:pt x="20376" y="4110"/>
                    <a:pt x="19023" y="3684"/>
                    <a:pt x="18071" y="3283"/>
                  </a:cubicBezTo>
                  <a:cubicBezTo>
                    <a:pt x="17143" y="2857"/>
                    <a:pt x="15464" y="3484"/>
                    <a:pt x="14838" y="2757"/>
                  </a:cubicBezTo>
                  <a:cubicBezTo>
                    <a:pt x="14211" y="2030"/>
                    <a:pt x="10151" y="2030"/>
                    <a:pt x="8797" y="2030"/>
                  </a:cubicBezTo>
                  <a:cubicBezTo>
                    <a:pt x="7444" y="2030"/>
                    <a:pt x="7143" y="2757"/>
                    <a:pt x="6517" y="3384"/>
                  </a:cubicBezTo>
                  <a:cubicBezTo>
                    <a:pt x="5940" y="3935"/>
                    <a:pt x="5289" y="3835"/>
                    <a:pt x="4637" y="3810"/>
                  </a:cubicBezTo>
                  <a:cubicBezTo>
                    <a:pt x="4687" y="4311"/>
                    <a:pt x="4787" y="4787"/>
                    <a:pt x="4938" y="4988"/>
                  </a:cubicBezTo>
                  <a:cubicBezTo>
                    <a:pt x="5239" y="5464"/>
                    <a:pt x="6717" y="7719"/>
                    <a:pt x="6341" y="8421"/>
                  </a:cubicBezTo>
                  <a:cubicBezTo>
                    <a:pt x="5940" y="9123"/>
                    <a:pt x="5239" y="9123"/>
                    <a:pt x="4762" y="9674"/>
                  </a:cubicBezTo>
                  <a:cubicBezTo>
                    <a:pt x="4311" y="10226"/>
                    <a:pt x="1554" y="12657"/>
                    <a:pt x="1479" y="13033"/>
                  </a:cubicBezTo>
                  <a:cubicBezTo>
                    <a:pt x="1404" y="13434"/>
                    <a:pt x="1955" y="15138"/>
                    <a:pt x="1554" y="15464"/>
                  </a:cubicBezTo>
                  <a:cubicBezTo>
                    <a:pt x="1178" y="15765"/>
                    <a:pt x="0" y="17419"/>
                    <a:pt x="0" y="18045"/>
                  </a:cubicBezTo>
                  <a:cubicBezTo>
                    <a:pt x="0" y="18647"/>
                    <a:pt x="853" y="19524"/>
                    <a:pt x="1554" y="19750"/>
                  </a:cubicBezTo>
                  <a:cubicBezTo>
                    <a:pt x="1855" y="19850"/>
                    <a:pt x="2056" y="20000"/>
                    <a:pt x="2131" y="20151"/>
                  </a:cubicBezTo>
                  <a:cubicBezTo>
                    <a:pt x="2682" y="20075"/>
                    <a:pt x="3183" y="20050"/>
                    <a:pt x="3484" y="20050"/>
                  </a:cubicBezTo>
                  <a:cubicBezTo>
                    <a:pt x="4010" y="20050"/>
                    <a:pt x="6316" y="20677"/>
                    <a:pt x="7043" y="20677"/>
                  </a:cubicBezTo>
                  <a:cubicBezTo>
                    <a:pt x="7770" y="20677"/>
                    <a:pt x="8797" y="20978"/>
                    <a:pt x="9123" y="21304"/>
                  </a:cubicBezTo>
                  <a:cubicBezTo>
                    <a:pt x="9424" y="21604"/>
                    <a:pt x="10151" y="21404"/>
                    <a:pt x="10677" y="20877"/>
                  </a:cubicBezTo>
                  <a:cubicBezTo>
                    <a:pt x="11203" y="20351"/>
                    <a:pt x="11830" y="20677"/>
                    <a:pt x="12457" y="20677"/>
                  </a:cubicBezTo>
                  <a:cubicBezTo>
                    <a:pt x="13083" y="20677"/>
                    <a:pt x="14111" y="20151"/>
                    <a:pt x="14437" y="19624"/>
                  </a:cubicBezTo>
                  <a:cubicBezTo>
                    <a:pt x="14737" y="19098"/>
                    <a:pt x="17870" y="18271"/>
                    <a:pt x="18697" y="18171"/>
                  </a:cubicBezTo>
                  <a:cubicBezTo>
                    <a:pt x="19524" y="18070"/>
                    <a:pt x="20777" y="19725"/>
                    <a:pt x="21504" y="19725"/>
                  </a:cubicBezTo>
                  <a:cubicBezTo>
                    <a:pt x="22256" y="19725"/>
                    <a:pt x="23584" y="20251"/>
                    <a:pt x="24011" y="21604"/>
                  </a:cubicBezTo>
                  <a:cubicBezTo>
                    <a:pt x="24437" y="22958"/>
                    <a:pt x="25690" y="24612"/>
                    <a:pt x="26191" y="25138"/>
                  </a:cubicBezTo>
                  <a:cubicBezTo>
                    <a:pt x="26717" y="25664"/>
                    <a:pt x="27018" y="27018"/>
                    <a:pt x="27018" y="27444"/>
                  </a:cubicBezTo>
                  <a:cubicBezTo>
                    <a:pt x="27018" y="27845"/>
                    <a:pt x="25890" y="27319"/>
                    <a:pt x="24637" y="27018"/>
                  </a:cubicBezTo>
                  <a:cubicBezTo>
                    <a:pt x="23384" y="26692"/>
                    <a:pt x="23284" y="27945"/>
                    <a:pt x="23284" y="28572"/>
                  </a:cubicBezTo>
                  <a:cubicBezTo>
                    <a:pt x="23284" y="29198"/>
                    <a:pt x="21504" y="31379"/>
                    <a:pt x="21204" y="31805"/>
                  </a:cubicBezTo>
                  <a:cubicBezTo>
                    <a:pt x="20878" y="32231"/>
                    <a:pt x="21830" y="32532"/>
                    <a:pt x="22557" y="32632"/>
                  </a:cubicBezTo>
                  <a:cubicBezTo>
                    <a:pt x="22858" y="32682"/>
                    <a:pt x="24111" y="31805"/>
                    <a:pt x="24537" y="31805"/>
                  </a:cubicBezTo>
                  <a:cubicBezTo>
                    <a:pt x="24712" y="31805"/>
                    <a:pt x="25214" y="32206"/>
                    <a:pt x="25765" y="32682"/>
                  </a:cubicBezTo>
                  <a:cubicBezTo>
                    <a:pt x="25665" y="31053"/>
                    <a:pt x="25991" y="31153"/>
                    <a:pt x="27444" y="30050"/>
                  </a:cubicBezTo>
                  <a:cubicBezTo>
                    <a:pt x="28948" y="28898"/>
                    <a:pt x="29123" y="26767"/>
                    <a:pt x="30477" y="26492"/>
                  </a:cubicBezTo>
                  <a:cubicBezTo>
                    <a:pt x="31830" y="26241"/>
                    <a:pt x="32382" y="25614"/>
                    <a:pt x="34361" y="25915"/>
                  </a:cubicBezTo>
                  <a:cubicBezTo>
                    <a:pt x="36341" y="26241"/>
                    <a:pt x="33384" y="27494"/>
                    <a:pt x="34737" y="28221"/>
                  </a:cubicBezTo>
                  <a:cubicBezTo>
                    <a:pt x="35615" y="28697"/>
                    <a:pt x="37720" y="28446"/>
                    <a:pt x="39123" y="28522"/>
                  </a:cubicBezTo>
                  <a:cubicBezTo>
                    <a:pt x="40903" y="28221"/>
                    <a:pt x="42758" y="28271"/>
                    <a:pt x="44612" y="28597"/>
                  </a:cubicBezTo>
                  <a:cubicBezTo>
                    <a:pt x="45514" y="27795"/>
                    <a:pt x="47269" y="26667"/>
                    <a:pt x="48422" y="26542"/>
                  </a:cubicBezTo>
                  <a:cubicBezTo>
                    <a:pt x="50051" y="26391"/>
                    <a:pt x="51354" y="25915"/>
                    <a:pt x="52908" y="25188"/>
                  </a:cubicBezTo>
                  <a:cubicBezTo>
                    <a:pt x="53535" y="24913"/>
                    <a:pt x="54637" y="24612"/>
                    <a:pt x="55765" y="24386"/>
                  </a:cubicBezTo>
                  <a:cubicBezTo>
                    <a:pt x="55615" y="23659"/>
                    <a:pt x="55389" y="22782"/>
                    <a:pt x="55865" y="22732"/>
                  </a:cubicBezTo>
                  <a:cubicBezTo>
                    <a:pt x="56392" y="22657"/>
                    <a:pt x="58046" y="20852"/>
                    <a:pt x="58597" y="20852"/>
                  </a:cubicBezTo>
                  <a:cubicBezTo>
                    <a:pt x="59124" y="20852"/>
                    <a:pt x="61479" y="21304"/>
                    <a:pt x="61479" y="20928"/>
                  </a:cubicBezTo>
                  <a:cubicBezTo>
                    <a:pt x="61479" y="20527"/>
                    <a:pt x="62256" y="19198"/>
                    <a:pt x="62106" y="18822"/>
                  </a:cubicBezTo>
                  <a:cubicBezTo>
                    <a:pt x="61956" y="18421"/>
                    <a:pt x="61154" y="17870"/>
                    <a:pt x="61329" y="17494"/>
                  </a:cubicBezTo>
                  <a:cubicBezTo>
                    <a:pt x="61479" y="17093"/>
                    <a:pt x="62582" y="17093"/>
                    <a:pt x="62582" y="16617"/>
                  </a:cubicBezTo>
                  <a:cubicBezTo>
                    <a:pt x="62582" y="16166"/>
                    <a:pt x="61705" y="15915"/>
                    <a:pt x="61705" y="15614"/>
                  </a:cubicBezTo>
                  <a:close/>
                </a:path>
              </a:pathLst>
            </a:custGeom>
            <a:noFill/>
            <a:ln w="10650" cap="flat" cmpd="sng">
              <a:solidFill>
                <a:srgbClr val="FFFFFF"/>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0"/>
            <p:cNvSpPr/>
            <p:nvPr/>
          </p:nvSpPr>
          <p:spPr>
            <a:xfrm>
              <a:off x="4466325" y="2511000"/>
              <a:ext cx="649775" cy="305475"/>
            </a:xfrm>
            <a:custGeom>
              <a:avLst/>
              <a:gdLst/>
              <a:ahLst/>
              <a:cxnLst/>
              <a:rect l="l" t="t" r="r" b="b"/>
              <a:pathLst>
                <a:path w="25991" h="12219" extrusionOk="0">
                  <a:moveTo>
                    <a:pt x="15266" y="1"/>
                  </a:moveTo>
                  <a:cubicBezTo>
                    <a:pt x="14514" y="1"/>
                    <a:pt x="13449" y="73"/>
                    <a:pt x="12456" y="163"/>
                  </a:cubicBezTo>
                  <a:cubicBezTo>
                    <a:pt x="11504" y="1241"/>
                    <a:pt x="12181" y="2018"/>
                    <a:pt x="12131" y="3647"/>
                  </a:cubicBezTo>
                  <a:cubicBezTo>
                    <a:pt x="12095" y="4857"/>
                    <a:pt x="11135" y="5026"/>
                    <a:pt x="10236" y="5026"/>
                  </a:cubicBezTo>
                  <a:cubicBezTo>
                    <a:pt x="9887" y="5026"/>
                    <a:pt x="9547" y="5000"/>
                    <a:pt x="9274" y="5000"/>
                  </a:cubicBezTo>
                  <a:cubicBezTo>
                    <a:pt x="8271" y="5000"/>
                    <a:pt x="6667" y="2043"/>
                    <a:pt x="6141" y="1366"/>
                  </a:cubicBezTo>
                  <a:cubicBezTo>
                    <a:pt x="6048" y="1247"/>
                    <a:pt x="5920" y="1195"/>
                    <a:pt x="5766" y="1195"/>
                  </a:cubicBezTo>
                  <a:cubicBezTo>
                    <a:pt x="5045" y="1195"/>
                    <a:pt x="3748" y="2321"/>
                    <a:pt x="2757" y="2920"/>
                  </a:cubicBezTo>
                  <a:cubicBezTo>
                    <a:pt x="1554" y="3647"/>
                    <a:pt x="2181" y="5050"/>
                    <a:pt x="1354" y="5727"/>
                  </a:cubicBezTo>
                  <a:cubicBezTo>
                    <a:pt x="527" y="6404"/>
                    <a:pt x="0" y="7557"/>
                    <a:pt x="827" y="9060"/>
                  </a:cubicBezTo>
                  <a:cubicBezTo>
                    <a:pt x="852" y="9136"/>
                    <a:pt x="877" y="9186"/>
                    <a:pt x="928" y="9261"/>
                  </a:cubicBezTo>
                  <a:cubicBezTo>
                    <a:pt x="1955" y="9161"/>
                    <a:pt x="3083" y="8985"/>
                    <a:pt x="3710" y="8534"/>
                  </a:cubicBezTo>
                  <a:cubicBezTo>
                    <a:pt x="4077" y="8267"/>
                    <a:pt x="4659" y="8178"/>
                    <a:pt x="5307" y="8178"/>
                  </a:cubicBezTo>
                  <a:cubicBezTo>
                    <a:pt x="6603" y="8178"/>
                    <a:pt x="8162" y="8534"/>
                    <a:pt x="8797" y="8534"/>
                  </a:cubicBezTo>
                  <a:cubicBezTo>
                    <a:pt x="9432" y="8534"/>
                    <a:pt x="10635" y="8746"/>
                    <a:pt x="11745" y="8746"/>
                  </a:cubicBezTo>
                  <a:cubicBezTo>
                    <a:pt x="12301" y="8746"/>
                    <a:pt x="12832" y="8693"/>
                    <a:pt x="13258" y="8534"/>
                  </a:cubicBezTo>
                  <a:cubicBezTo>
                    <a:pt x="13443" y="8466"/>
                    <a:pt x="13600" y="8436"/>
                    <a:pt x="13738" y="8436"/>
                  </a:cubicBezTo>
                  <a:cubicBezTo>
                    <a:pt x="14498" y="8436"/>
                    <a:pt x="14635" y="9326"/>
                    <a:pt x="15206" y="9326"/>
                  </a:cubicBezTo>
                  <a:cubicBezTo>
                    <a:pt x="15248" y="9326"/>
                    <a:pt x="15292" y="9321"/>
                    <a:pt x="15339" y="9311"/>
                  </a:cubicBezTo>
                  <a:cubicBezTo>
                    <a:pt x="15386" y="9302"/>
                    <a:pt x="15437" y="9297"/>
                    <a:pt x="15490" y="9297"/>
                  </a:cubicBezTo>
                  <a:cubicBezTo>
                    <a:pt x="16310" y="9297"/>
                    <a:pt x="17778" y="10336"/>
                    <a:pt x="18672" y="11066"/>
                  </a:cubicBezTo>
                  <a:cubicBezTo>
                    <a:pt x="19173" y="11492"/>
                    <a:pt x="19800" y="11842"/>
                    <a:pt x="20452" y="12218"/>
                  </a:cubicBezTo>
                  <a:cubicBezTo>
                    <a:pt x="20602" y="11968"/>
                    <a:pt x="20827" y="11717"/>
                    <a:pt x="21153" y="11467"/>
                  </a:cubicBezTo>
                  <a:cubicBezTo>
                    <a:pt x="21575" y="11147"/>
                    <a:pt x="21997" y="11069"/>
                    <a:pt x="22406" y="11069"/>
                  </a:cubicBezTo>
                  <a:cubicBezTo>
                    <a:pt x="22798" y="11069"/>
                    <a:pt x="23178" y="11141"/>
                    <a:pt x="23534" y="11141"/>
                  </a:cubicBezTo>
                  <a:cubicBezTo>
                    <a:pt x="24261" y="11141"/>
                    <a:pt x="24361" y="10314"/>
                    <a:pt x="24888" y="9913"/>
                  </a:cubicBezTo>
                  <a:cubicBezTo>
                    <a:pt x="25188" y="9662"/>
                    <a:pt x="25640" y="9537"/>
                    <a:pt x="25990" y="9461"/>
                  </a:cubicBezTo>
                  <a:cubicBezTo>
                    <a:pt x="25715" y="8885"/>
                    <a:pt x="25690" y="7757"/>
                    <a:pt x="25239" y="7306"/>
                  </a:cubicBezTo>
                  <a:cubicBezTo>
                    <a:pt x="24687" y="6755"/>
                    <a:pt x="23910" y="5802"/>
                    <a:pt x="24136" y="5276"/>
                  </a:cubicBezTo>
                  <a:cubicBezTo>
                    <a:pt x="24361" y="4725"/>
                    <a:pt x="24361" y="3948"/>
                    <a:pt x="23735" y="3321"/>
                  </a:cubicBezTo>
                  <a:cubicBezTo>
                    <a:pt x="23459" y="3045"/>
                    <a:pt x="23259" y="2720"/>
                    <a:pt x="23158" y="2419"/>
                  </a:cubicBezTo>
                  <a:cubicBezTo>
                    <a:pt x="22182" y="2285"/>
                    <a:pt x="20957" y="2151"/>
                    <a:pt x="20266" y="2151"/>
                  </a:cubicBezTo>
                  <a:cubicBezTo>
                    <a:pt x="20052" y="2151"/>
                    <a:pt x="19889" y="2164"/>
                    <a:pt x="19800" y="2193"/>
                  </a:cubicBezTo>
                  <a:cubicBezTo>
                    <a:pt x="19770" y="2203"/>
                    <a:pt x="19735" y="2208"/>
                    <a:pt x="19697" y="2208"/>
                  </a:cubicBezTo>
                  <a:cubicBezTo>
                    <a:pt x="18937" y="2208"/>
                    <a:pt x="16647" y="399"/>
                    <a:pt x="16241" y="113"/>
                  </a:cubicBezTo>
                  <a:cubicBezTo>
                    <a:pt x="16131" y="33"/>
                    <a:pt x="15768" y="1"/>
                    <a:pt x="15266" y="1"/>
                  </a:cubicBezTo>
                  <a:close/>
                </a:path>
              </a:pathLst>
            </a:custGeom>
            <a:solidFill>
              <a:srgbClr val="54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0"/>
            <p:cNvSpPr/>
            <p:nvPr/>
          </p:nvSpPr>
          <p:spPr>
            <a:xfrm>
              <a:off x="4466325" y="2508800"/>
              <a:ext cx="649775" cy="307675"/>
            </a:xfrm>
            <a:custGeom>
              <a:avLst/>
              <a:gdLst/>
              <a:ahLst/>
              <a:cxnLst/>
              <a:rect l="l" t="t" r="r" b="b"/>
              <a:pathLst>
                <a:path w="25991" h="12307" fill="none" extrusionOk="0">
                  <a:moveTo>
                    <a:pt x="8797" y="8622"/>
                  </a:moveTo>
                  <a:cubicBezTo>
                    <a:pt x="9750" y="8622"/>
                    <a:pt x="11980" y="9098"/>
                    <a:pt x="13258" y="8622"/>
                  </a:cubicBezTo>
                  <a:cubicBezTo>
                    <a:pt x="14537" y="8146"/>
                    <a:pt x="14537" y="9575"/>
                    <a:pt x="15339" y="9399"/>
                  </a:cubicBezTo>
                  <a:cubicBezTo>
                    <a:pt x="16116" y="9249"/>
                    <a:pt x="17720" y="10377"/>
                    <a:pt x="18672" y="11154"/>
                  </a:cubicBezTo>
                  <a:cubicBezTo>
                    <a:pt x="19173" y="11580"/>
                    <a:pt x="19800" y="11930"/>
                    <a:pt x="20452" y="12306"/>
                  </a:cubicBezTo>
                  <a:cubicBezTo>
                    <a:pt x="20602" y="12056"/>
                    <a:pt x="20827" y="11805"/>
                    <a:pt x="21153" y="11555"/>
                  </a:cubicBezTo>
                  <a:cubicBezTo>
                    <a:pt x="21980" y="10928"/>
                    <a:pt x="22807" y="11229"/>
                    <a:pt x="23534" y="11229"/>
                  </a:cubicBezTo>
                  <a:cubicBezTo>
                    <a:pt x="24261" y="11229"/>
                    <a:pt x="24361" y="10402"/>
                    <a:pt x="24888" y="10001"/>
                  </a:cubicBezTo>
                  <a:cubicBezTo>
                    <a:pt x="25188" y="9750"/>
                    <a:pt x="25640" y="9625"/>
                    <a:pt x="25990" y="9549"/>
                  </a:cubicBezTo>
                  <a:cubicBezTo>
                    <a:pt x="25715" y="8973"/>
                    <a:pt x="25690" y="7845"/>
                    <a:pt x="25239" y="7394"/>
                  </a:cubicBezTo>
                  <a:cubicBezTo>
                    <a:pt x="24687" y="6843"/>
                    <a:pt x="23910" y="5890"/>
                    <a:pt x="24136" y="5364"/>
                  </a:cubicBezTo>
                  <a:cubicBezTo>
                    <a:pt x="24361" y="4813"/>
                    <a:pt x="24361" y="4036"/>
                    <a:pt x="23735" y="3409"/>
                  </a:cubicBezTo>
                  <a:cubicBezTo>
                    <a:pt x="23459" y="3133"/>
                    <a:pt x="23259" y="2808"/>
                    <a:pt x="23158" y="2507"/>
                  </a:cubicBezTo>
                  <a:cubicBezTo>
                    <a:pt x="21880" y="2331"/>
                    <a:pt x="20176" y="2156"/>
                    <a:pt x="19800" y="2281"/>
                  </a:cubicBezTo>
                  <a:cubicBezTo>
                    <a:pt x="19173" y="2482"/>
                    <a:pt x="16667" y="502"/>
                    <a:pt x="16241" y="201"/>
                  </a:cubicBezTo>
                  <a:cubicBezTo>
                    <a:pt x="15965" y="1"/>
                    <a:pt x="14111" y="101"/>
                    <a:pt x="12456" y="251"/>
                  </a:cubicBezTo>
                  <a:cubicBezTo>
                    <a:pt x="11504" y="1329"/>
                    <a:pt x="12181" y="2106"/>
                    <a:pt x="12131" y="3735"/>
                  </a:cubicBezTo>
                  <a:cubicBezTo>
                    <a:pt x="12081" y="5414"/>
                    <a:pt x="10251" y="5088"/>
                    <a:pt x="9274" y="5088"/>
                  </a:cubicBezTo>
                  <a:cubicBezTo>
                    <a:pt x="8271" y="5088"/>
                    <a:pt x="6667" y="2131"/>
                    <a:pt x="6141" y="1454"/>
                  </a:cubicBezTo>
                  <a:cubicBezTo>
                    <a:pt x="5614" y="778"/>
                    <a:pt x="3960" y="2281"/>
                    <a:pt x="2757" y="3008"/>
                  </a:cubicBezTo>
                  <a:cubicBezTo>
                    <a:pt x="1554" y="3735"/>
                    <a:pt x="2181" y="5138"/>
                    <a:pt x="1354" y="5815"/>
                  </a:cubicBezTo>
                  <a:cubicBezTo>
                    <a:pt x="527" y="6492"/>
                    <a:pt x="0" y="7645"/>
                    <a:pt x="827" y="9148"/>
                  </a:cubicBezTo>
                  <a:cubicBezTo>
                    <a:pt x="852" y="9224"/>
                    <a:pt x="877" y="9274"/>
                    <a:pt x="928" y="9349"/>
                  </a:cubicBezTo>
                  <a:cubicBezTo>
                    <a:pt x="1955" y="9249"/>
                    <a:pt x="3083" y="9073"/>
                    <a:pt x="3710" y="8622"/>
                  </a:cubicBezTo>
                  <a:cubicBezTo>
                    <a:pt x="4812" y="7820"/>
                    <a:pt x="7845" y="8622"/>
                    <a:pt x="8797" y="8622"/>
                  </a:cubicBezTo>
                  <a:close/>
                </a:path>
              </a:pathLst>
            </a:custGeom>
            <a:noFill/>
            <a:ln w="10650" cap="flat" cmpd="sng">
              <a:solidFill>
                <a:srgbClr val="FFFFFF"/>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0"/>
            <p:cNvSpPr/>
            <p:nvPr/>
          </p:nvSpPr>
          <p:spPr>
            <a:xfrm>
              <a:off x="4466325" y="2715425"/>
              <a:ext cx="511300" cy="309775"/>
            </a:xfrm>
            <a:custGeom>
              <a:avLst/>
              <a:gdLst/>
              <a:ahLst/>
              <a:cxnLst/>
              <a:rect l="l" t="t" r="r" b="b"/>
              <a:pathLst>
                <a:path w="20452" h="12391" extrusionOk="0">
                  <a:moveTo>
                    <a:pt x="5307" y="1"/>
                  </a:moveTo>
                  <a:cubicBezTo>
                    <a:pt x="4659" y="1"/>
                    <a:pt x="4077" y="90"/>
                    <a:pt x="3710" y="357"/>
                  </a:cubicBezTo>
                  <a:cubicBezTo>
                    <a:pt x="3083" y="808"/>
                    <a:pt x="1955" y="984"/>
                    <a:pt x="928" y="1084"/>
                  </a:cubicBezTo>
                  <a:cubicBezTo>
                    <a:pt x="1629" y="2538"/>
                    <a:pt x="1379" y="3991"/>
                    <a:pt x="577" y="4894"/>
                  </a:cubicBezTo>
                  <a:cubicBezTo>
                    <a:pt x="0" y="5545"/>
                    <a:pt x="326" y="5620"/>
                    <a:pt x="752" y="5871"/>
                  </a:cubicBezTo>
                  <a:cubicBezTo>
                    <a:pt x="1156" y="5835"/>
                    <a:pt x="1588" y="5783"/>
                    <a:pt x="1963" y="5783"/>
                  </a:cubicBezTo>
                  <a:cubicBezTo>
                    <a:pt x="2379" y="5783"/>
                    <a:pt x="2724" y="5847"/>
                    <a:pt x="2883" y="6071"/>
                  </a:cubicBezTo>
                  <a:cubicBezTo>
                    <a:pt x="3208" y="6519"/>
                    <a:pt x="4095" y="6917"/>
                    <a:pt x="4659" y="6917"/>
                  </a:cubicBezTo>
                  <a:cubicBezTo>
                    <a:pt x="4789" y="6917"/>
                    <a:pt x="4903" y="6896"/>
                    <a:pt x="4988" y="6848"/>
                  </a:cubicBezTo>
                  <a:cubicBezTo>
                    <a:pt x="5045" y="6821"/>
                    <a:pt x="5118" y="6809"/>
                    <a:pt x="5200" y="6809"/>
                  </a:cubicBezTo>
                  <a:cubicBezTo>
                    <a:pt x="5800" y="6809"/>
                    <a:pt x="6943" y="7476"/>
                    <a:pt x="6943" y="8026"/>
                  </a:cubicBezTo>
                  <a:cubicBezTo>
                    <a:pt x="6943" y="8653"/>
                    <a:pt x="6567" y="10533"/>
                    <a:pt x="6943" y="10533"/>
                  </a:cubicBezTo>
                  <a:cubicBezTo>
                    <a:pt x="7294" y="10533"/>
                    <a:pt x="9549" y="11234"/>
                    <a:pt x="9700" y="12162"/>
                  </a:cubicBezTo>
                  <a:cubicBezTo>
                    <a:pt x="10727" y="12187"/>
                    <a:pt x="11855" y="12237"/>
                    <a:pt x="12281" y="12337"/>
                  </a:cubicBezTo>
                  <a:cubicBezTo>
                    <a:pt x="12420" y="12374"/>
                    <a:pt x="12550" y="12391"/>
                    <a:pt x="12672" y="12391"/>
                  </a:cubicBezTo>
                  <a:cubicBezTo>
                    <a:pt x="13295" y="12391"/>
                    <a:pt x="13704" y="11950"/>
                    <a:pt x="14061" y="11510"/>
                  </a:cubicBezTo>
                  <a:cubicBezTo>
                    <a:pt x="14487" y="10984"/>
                    <a:pt x="15940" y="10783"/>
                    <a:pt x="16341" y="10783"/>
                  </a:cubicBezTo>
                  <a:cubicBezTo>
                    <a:pt x="16767" y="10783"/>
                    <a:pt x="16767" y="9630"/>
                    <a:pt x="16868" y="9129"/>
                  </a:cubicBezTo>
                  <a:cubicBezTo>
                    <a:pt x="16968" y="8603"/>
                    <a:pt x="18020" y="7650"/>
                    <a:pt x="18647" y="7450"/>
                  </a:cubicBezTo>
                  <a:cubicBezTo>
                    <a:pt x="19274" y="7249"/>
                    <a:pt x="19173" y="6523"/>
                    <a:pt x="19800" y="6523"/>
                  </a:cubicBezTo>
                  <a:cubicBezTo>
                    <a:pt x="20401" y="6523"/>
                    <a:pt x="20301" y="5670"/>
                    <a:pt x="20201" y="5169"/>
                  </a:cubicBezTo>
                  <a:cubicBezTo>
                    <a:pt x="20151" y="4843"/>
                    <a:pt x="20226" y="4442"/>
                    <a:pt x="20452" y="4041"/>
                  </a:cubicBezTo>
                  <a:cubicBezTo>
                    <a:pt x="19800" y="3665"/>
                    <a:pt x="19173" y="3315"/>
                    <a:pt x="18672" y="2889"/>
                  </a:cubicBezTo>
                  <a:cubicBezTo>
                    <a:pt x="17778" y="2159"/>
                    <a:pt x="16310" y="1120"/>
                    <a:pt x="15490" y="1120"/>
                  </a:cubicBezTo>
                  <a:cubicBezTo>
                    <a:pt x="15437" y="1120"/>
                    <a:pt x="15386" y="1125"/>
                    <a:pt x="15339" y="1134"/>
                  </a:cubicBezTo>
                  <a:cubicBezTo>
                    <a:pt x="15292" y="1144"/>
                    <a:pt x="15248" y="1149"/>
                    <a:pt x="15206" y="1149"/>
                  </a:cubicBezTo>
                  <a:cubicBezTo>
                    <a:pt x="14635" y="1149"/>
                    <a:pt x="14498" y="259"/>
                    <a:pt x="13738" y="259"/>
                  </a:cubicBezTo>
                  <a:cubicBezTo>
                    <a:pt x="13600" y="259"/>
                    <a:pt x="13443" y="289"/>
                    <a:pt x="13258" y="357"/>
                  </a:cubicBezTo>
                  <a:cubicBezTo>
                    <a:pt x="12832" y="516"/>
                    <a:pt x="12301" y="569"/>
                    <a:pt x="11745" y="569"/>
                  </a:cubicBezTo>
                  <a:cubicBezTo>
                    <a:pt x="10635" y="569"/>
                    <a:pt x="9432" y="357"/>
                    <a:pt x="8797" y="357"/>
                  </a:cubicBezTo>
                  <a:cubicBezTo>
                    <a:pt x="8162" y="357"/>
                    <a:pt x="6603" y="1"/>
                    <a:pt x="5307" y="1"/>
                  </a:cubicBezTo>
                  <a:close/>
                </a:path>
              </a:pathLst>
            </a:custGeom>
            <a:solidFill>
              <a:srgbClr val="AB67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0"/>
            <p:cNvSpPr/>
            <p:nvPr/>
          </p:nvSpPr>
          <p:spPr>
            <a:xfrm>
              <a:off x="4466325" y="2704300"/>
              <a:ext cx="511300" cy="325200"/>
            </a:xfrm>
            <a:custGeom>
              <a:avLst/>
              <a:gdLst/>
              <a:ahLst/>
              <a:cxnLst/>
              <a:rect l="l" t="t" r="r" b="b"/>
              <a:pathLst>
                <a:path w="20452" h="13008" fill="none" extrusionOk="0">
                  <a:moveTo>
                    <a:pt x="2883" y="6516"/>
                  </a:moveTo>
                  <a:cubicBezTo>
                    <a:pt x="3284" y="7068"/>
                    <a:pt x="4537" y="7544"/>
                    <a:pt x="4988" y="7293"/>
                  </a:cubicBezTo>
                  <a:cubicBezTo>
                    <a:pt x="5464" y="7068"/>
                    <a:pt x="6943" y="7845"/>
                    <a:pt x="6943" y="8471"/>
                  </a:cubicBezTo>
                  <a:cubicBezTo>
                    <a:pt x="6943" y="9098"/>
                    <a:pt x="6567" y="10978"/>
                    <a:pt x="6943" y="10978"/>
                  </a:cubicBezTo>
                  <a:cubicBezTo>
                    <a:pt x="7294" y="10978"/>
                    <a:pt x="9549" y="11679"/>
                    <a:pt x="9700" y="12607"/>
                  </a:cubicBezTo>
                  <a:cubicBezTo>
                    <a:pt x="10727" y="12632"/>
                    <a:pt x="11855" y="12682"/>
                    <a:pt x="12281" y="12782"/>
                  </a:cubicBezTo>
                  <a:cubicBezTo>
                    <a:pt x="13133" y="13008"/>
                    <a:pt x="13634" y="12481"/>
                    <a:pt x="14061" y="11955"/>
                  </a:cubicBezTo>
                  <a:cubicBezTo>
                    <a:pt x="14487" y="11429"/>
                    <a:pt x="15940" y="11228"/>
                    <a:pt x="16341" y="11228"/>
                  </a:cubicBezTo>
                  <a:cubicBezTo>
                    <a:pt x="16767" y="11228"/>
                    <a:pt x="16767" y="10075"/>
                    <a:pt x="16868" y="9574"/>
                  </a:cubicBezTo>
                  <a:cubicBezTo>
                    <a:pt x="16968" y="9048"/>
                    <a:pt x="18020" y="8095"/>
                    <a:pt x="18647" y="7895"/>
                  </a:cubicBezTo>
                  <a:cubicBezTo>
                    <a:pt x="19274" y="7694"/>
                    <a:pt x="19173" y="6968"/>
                    <a:pt x="19800" y="6968"/>
                  </a:cubicBezTo>
                  <a:cubicBezTo>
                    <a:pt x="20401" y="6968"/>
                    <a:pt x="20301" y="6115"/>
                    <a:pt x="20201" y="5614"/>
                  </a:cubicBezTo>
                  <a:cubicBezTo>
                    <a:pt x="20151" y="5288"/>
                    <a:pt x="20226" y="4887"/>
                    <a:pt x="20452" y="4486"/>
                  </a:cubicBezTo>
                  <a:cubicBezTo>
                    <a:pt x="19800" y="4110"/>
                    <a:pt x="19173" y="3760"/>
                    <a:pt x="18672" y="3334"/>
                  </a:cubicBezTo>
                  <a:cubicBezTo>
                    <a:pt x="17720" y="2557"/>
                    <a:pt x="16116" y="1429"/>
                    <a:pt x="15339" y="1579"/>
                  </a:cubicBezTo>
                  <a:cubicBezTo>
                    <a:pt x="14537" y="1755"/>
                    <a:pt x="14537" y="326"/>
                    <a:pt x="13258" y="802"/>
                  </a:cubicBezTo>
                  <a:cubicBezTo>
                    <a:pt x="11980" y="1278"/>
                    <a:pt x="9750" y="802"/>
                    <a:pt x="8797" y="802"/>
                  </a:cubicBezTo>
                  <a:cubicBezTo>
                    <a:pt x="7845" y="802"/>
                    <a:pt x="4812" y="0"/>
                    <a:pt x="3710" y="802"/>
                  </a:cubicBezTo>
                  <a:cubicBezTo>
                    <a:pt x="3083" y="1253"/>
                    <a:pt x="1955" y="1429"/>
                    <a:pt x="928" y="1529"/>
                  </a:cubicBezTo>
                  <a:cubicBezTo>
                    <a:pt x="1629" y="2983"/>
                    <a:pt x="1379" y="4436"/>
                    <a:pt x="577" y="5339"/>
                  </a:cubicBezTo>
                  <a:cubicBezTo>
                    <a:pt x="0" y="5990"/>
                    <a:pt x="326" y="6065"/>
                    <a:pt x="752" y="6316"/>
                  </a:cubicBezTo>
                  <a:cubicBezTo>
                    <a:pt x="1604" y="6241"/>
                    <a:pt x="2582" y="6090"/>
                    <a:pt x="2883" y="6516"/>
                  </a:cubicBezTo>
                  <a:close/>
                </a:path>
              </a:pathLst>
            </a:custGeom>
            <a:noFill/>
            <a:ln w="10650" cap="flat" cmpd="sng">
              <a:solidFill>
                <a:srgbClr val="FFFFFF"/>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0"/>
            <p:cNvSpPr/>
            <p:nvPr/>
          </p:nvSpPr>
          <p:spPr>
            <a:xfrm>
              <a:off x="3210425" y="3763000"/>
              <a:ext cx="395650" cy="208875"/>
            </a:xfrm>
            <a:custGeom>
              <a:avLst/>
              <a:gdLst/>
              <a:ahLst/>
              <a:cxnLst/>
              <a:rect l="l" t="t" r="r" b="b"/>
              <a:pathLst>
                <a:path w="15826" h="8355" extrusionOk="0">
                  <a:moveTo>
                    <a:pt x="9044" y="1"/>
                  </a:moveTo>
                  <a:cubicBezTo>
                    <a:pt x="8652" y="1"/>
                    <a:pt x="8296" y="107"/>
                    <a:pt x="7855" y="334"/>
                  </a:cubicBezTo>
                  <a:cubicBezTo>
                    <a:pt x="7583" y="477"/>
                    <a:pt x="7056" y="525"/>
                    <a:pt x="6476" y="525"/>
                  </a:cubicBezTo>
                  <a:cubicBezTo>
                    <a:pt x="5934" y="525"/>
                    <a:pt x="5345" y="483"/>
                    <a:pt x="4873" y="434"/>
                  </a:cubicBezTo>
                  <a:cubicBezTo>
                    <a:pt x="4772" y="760"/>
                    <a:pt x="4647" y="961"/>
                    <a:pt x="4396" y="961"/>
                  </a:cubicBezTo>
                  <a:cubicBezTo>
                    <a:pt x="3695" y="961"/>
                    <a:pt x="2742" y="1662"/>
                    <a:pt x="2592" y="2439"/>
                  </a:cubicBezTo>
                  <a:cubicBezTo>
                    <a:pt x="2442" y="3216"/>
                    <a:pt x="787" y="3843"/>
                    <a:pt x="311" y="5246"/>
                  </a:cubicBezTo>
                  <a:cubicBezTo>
                    <a:pt x="0" y="6213"/>
                    <a:pt x="11" y="6811"/>
                    <a:pt x="277" y="6811"/>
                  </a:cubicBezTo>
                  <a:cubicBezTo>
                    <a:pt x="397" y="6811"/>
                    <a:pt x="569" y="6689"/>
                    <a:pt x="787" y="6424"/>
                  </a:cubicBezTo>
                  <a:cubicBezTo>
                    <a:pt x="1089" y="6058"/>
                    <a:pt x="1423" y="5905"/>
                    <a:pt x="1706" y="5905"/>
                  </a:cubicBezTo>
                  <a:cubicBezTo>
                    <a:pt x="2081" y="5905"/>
                    <a:pt x="2366" y="6175"/>
                    <a:pt x="2366" y="6575"/>
                  </a:cubicBezTo>
                  <a:cubicBezTo>
                    <a:pt x="2366" y="7276"/>
                    <a:pt x="3294" y="7352"/>
                    <a:pt x="2968" y="8304"/>
                  </a:cubicBezTo>
                  <a:cubicBezTo>
                    <a:pt x="2968" y="8329"/>
                    <a:pt x="2968" y="8329"/>
                    <a:pt x="2968" y="8354"/>
                  </a:cubicBezTo>
                  <a:cubicBezTo>
                    <a:pt x="4046" y="8254"/>
                    <a:pt x="5524" y="8154"/>
                    <a:pt x="5975" y="8154"/>
                  </a:cubicBezTo>
                  <a:cubicBezTo>
                    <a:pt x="6702" y="8154"/>
                    <a:pt x="7429" y="5848"/>
                    <a:pt x="7755" y="5647"/>
                  </a:cubicBezTo>
                  <a:cubicBezTo>
                    <a:pt x="7770" y="5637"/>
                    <a:pt x="7787" y="5632"/>
                    <a:pt x="7805" y="5632"/>
                  </a:cubicBezTo>
                  <a:cubicBezTo>
                    <a:pt x="8140" y="5632"/>
                    <a:pt x="8926" y="7340"/>
                    <a:pt x="9735" y="8053"/>
                  </a:cubicBezTo>
                  <a:cubicBezTo>
                    <a:pt x="9902" y="8200"/>
                    <a:pt x="10040" y="8262"/>
                    <a:pt x="10153" y="8262"/>
                  </a:cubicBezTo>
                  <a:cubicBezTo>
                    <a:pt x="10598" y="8262"/>
                    <a:pt x="10662" y="7300"/>
                    <a:pt x="10662" y="6800"/>
                  </a:cubicBezTo>
                  <a:cubicBezTo>
                    <a:pt x="10662" y="6284"/>
                    <a:pt x="11155" y="6040"/>
                    <a:pt x="11623" y="6040"/>
                  </a:cubicBezTo>
                  <a:cubicBezTo>
                    <a:pt x="11723" y="6040"/>
                    <a:pt x="11822" y="6051"/>
                    <a:pt x="11915" y="6073"/>
                  </a:cubicBezTo>
                  <a:cubicBezTo>
                    <a:pt x="12139" y="6116"/>
                    <a:pt x="12471" y="6177"/>
                    <a:pt x="12779" y="6177"/>
                  </a:cubicBezTo>
                  <a:cubicBezTo>
                    <a:pt x="13196" y="6177"/>
                    <a:pt x="13569" y="6065"/>
                    <a:pt x="13569" y="5647"/>
                  </a:cubicBezTo>
                  <a:cubicBezTo>
                    <a:pt x="13569" y="5250"/>
                    <a:pt x="13757" y="5160"/>
                    <a:pt x="13997" y="5160"/>
                  </a:cubicBezTo>
                  <a:cubicBezTo>
                    <a:pt x="14195" y="5160"/>
                    <a:pt x="14429" y="5221"/>
                    <a:pt x="14622" y="5221"/>
                  </a:cubicBezTo>
                  <a:cubicBezTo>
                    <a:pt x="15048" y="5221"/>
                    <a:pt x="15148" y="4394"/>
                    <a:pt x="15148" y="4394"/>
                  </a:cubicBezTo>
                  <a:lnTo>
                    <a:pt x="15825" y="3768"/>
                  </a:lnTo>
                  <a:cubicBezTo>
                    <a:pt x="15450" y="3580"/>
                    <a:pt x="15030" y="3428"/>
                    <a:pt x="14625" y="3428"/>
                  </a:cubicBezTo>
                  <a:cubicBezTo>
                    <a:pt x="14435" y="3428"/>
                    <a:pt x="14247" y="3462"/>
                    <a:pt x="14071" y="3542"/>
                  </a:cubicBezTo>
                  <a:cubicBezTo>
                    <a:pt x="13975" y="3583"/>
                    <a:pt x="13872" y="3601"/>
                    <a:pt x="13765" y="3601"/>
                  </a:cubicBezTo>
                  <a:cubicBezTo>
                    <a:pt x="13089" y="3601"/>
                    <a:pt x="12266" y="2871"/>
                    <a:pt x="12266" y="2590"/>
                  </a:cubicBezTo>
                  <a:cubicBezTo>
                    <a:pt x="12266" y="2389"/>
                    <a:pt x="12141" y="1612"/>
                    <a:pt x="12266" y="1111"/>
                  </a:cubicBezTo>
                  <a:cubicBezTo>
                    <a:pt x="11690" y="810"/>
                    <a:pt x="10863" y="409"/>
                    <a:pt x="10236" y="234"/>
                  </a:cubicBezTo>
                  <a:cubicBezTo>
                    <a:pt x="9757" y="82"/>
                    <a:pt x="9386" y="1"/>
                    <a:pt x="9044" y="1"/>
                  </a:cubicBezTo>
                  <a:close/>
                </a:path>
              </a:pathLst>
            </a:custGeom>
            <a:solidFill>
              <a:srgbClr val="788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0"/>
            <p:cNvSpPr/>
            <p:nvPr/>
          </p:nvSpPr>
          <p:spPr>
            <a:xfrm>
              <a:off x="3206925" y="3760700"/>
              <a:ext cx="399150" cy="221825"/>
            </a:xfrm>
            <a:custGeom>
              <a:avLst/>
              <a:gdLst/>
              <a:ahLst/>
              <a:cxnLst/>
              <a:rect l="l" t="t" r="r" b="b"/>
              <a:pathLst>
                <a:path w="15966" h="8873" fill="none" extrusionOk="0">
                  <a:moveTo>
                    <a:pt x="14211" y="3634"/>
                  </a:moveTo>
                  <a:cubicBezTo>
                    <a:pt x="13509" y="3935"/>
                    <a:pt x="12406" y="3008"/>
                    <a:pt x="12406" y="2682"/>
                  </a:cubicBezTo>
                  <a:cubicBezTo>
                    <a:pt x="12406" y="2481"/>
                    <a:pt x="12281" y="1704"/>
                    <a:pt x="12406" y="1203"/>
                  </a:cubicBezTo>
                  <a:cubicBezTo>
                    <a:pt x="11830" y="902"/>
                    <a:pt x="11003" y="501"/>
                    <a:pt x="10376" y="326"/>
                  </a:cubicBezTo>
                  <a:cubicBezTo>
                    <a:pt x="9348" y="0"/>
                    <a:pt x="8822" y="0"/>
                    <a:pt x="7995" y="426"/>
                  </a:cubicBezTo>
                  <a:cubicBezTo>
                    <a:pt x="7469" y="702"/>
                    <a:pt x="5990" y="627"/>
                    <a:pt x="5013" y="526"/>
                  </a:cubicBezTo>
                  <a:cubicBezTo>
                    <a:pt x="4912" y="852"/>
                    <a:pt x="4787" y="1053"/>
                    <a:pt x="4536" y="1053"/>
                  </a:cubicBezTo>
                  <a:cubicBezTo>
                    <a:pt x="3835" y="1053"/>
                    <a:pt x="2882" y="1754"/>
                    <a:pt x="2732" y="2531"/>
                  </a:cubicBezTo>
                  <a:cubicBezTo>
                    <a:pt x="2582" y="3308"/>
                    <a:pt x="927" y="3935"/>
                    <a:pt x="451" y="5338"/>
                  </a:cubicBezTo>
                  <a:cubicBezTo>
                    <a:pt x="0" y="6742"/>
                    <a:pt x="226" y="7368"/>
                    <a:pt x="927" y="6516"/>
                  </a:cubicBezTo>
                  <a:cubicBezTo>
                    <a:pt x="1629" y="5664"/>
                    <a:pt x="2506" y="5965"/>
                    <a:pt x="2506" y="6667"/>
                  </a:cubicBezTo>
                  <a:cubicBezTo>
                    <a:pt x="2506" y="7368"/>
                    <a:pt x="3434" y="7444"/>
                    <a:pt x="3108" y="8396"/>
                  </a:cubicBezTo>
                  <a:cubicBezTo>
                    <a:pt x="3108" y="8421"/>
                    <a:pt x="3108" y="8421"/>
                    <a:pt x="3108" y="8446"/>
                  </a:cubicBezTo>
                  <a:cubicBezTo>
                    <a:pt x="4186" y="8346"/>
                    <a:pt x="5664" y="8246"/>
                    <a:pt x="6115" y="8246"/>
                  </a:cubicBezTo>
                  <a:cubicBezTo>
                    <a:pt x="6842" y="8246"/>
                    <a:pt x="7569" y="5940"/>
                    <a:pt x="7895" y="5739"/>
                  </a:cubicBezTo>
                  <a:cubicBezTo>
                    <a:pt x="8196" y="5539"/>
                    <a:pt x="9023" y="7394"/>
                    <a:pt x="9875" y="8145"/>
                  </a:cubicBezTo>
                  <a:cubicBezTo>
                    <a:pt x="10702" y="8872"/>
                    <a:pt x="10802" y="7519"/>
                    <a:pt x="10802" y="6892"/>
                  </a:cubicBezTo>
                  <a:cubicBezTo>
                    <a:pt x="10802" y="6266"/>
                    <a:pt x="11529" y="6040"/>
                    <a:pt x="12055" y="6165"/>
                  </a:cubicBezTo>
                  <a:cubicBezTo>
                    <a:pt x="12582" y="6266"/>
                    <a:pt x="13709" y="6466"/>
                    <a:pt x="13709" y="5739"/>
                  </a:cubicBezTo>
                  <a:cubicBezTo>
                    <a:pt x="13709" y="5013"/>
                    <a:pt x="14336" y="5313"/>
                    <a:pt x="14762" y="5313"/>
                  </a:cubicBezTo>
                  <a:cubicBezTo>
                    <a:pt x="15188" y="5313"/>
                    <a:pt x="15288" y="4486"/>
                    <a:pt x="15288" y="4486"/>
                  </a:cubicBezTo>
                  <a:lnTo>
                    <a:pt x="15965" y="3860"/>
                  </a:lnTo>
                  <a:cubicBezTo>
                    <a:pt x="15414" y="3584"/>
                    <a:pt x="14762" y="3383"/>
                    <a:pt x="14211" y="3634"/>
                  </a:cubicBezTo>
                  <a:close/>
                </a:path>
              </a:pathLst>
            </a:custGeom>
            <a:noFill/>
            <a:ln w="5025" cap="flat" cmpd="sng">
              <a:solidFill>
                <a:srgbClr val="FFFFFF"/>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0"/>
            <p:cNvSpPr/>
            <p:nvPr/>
          </p:nvSpPr>
          <p:spPr>
            <a:xfrm>
              <a:off x="3198150" y="2919825"/>
              <a:ext cx="789500" cy="880925"/>
            </a:xfrm>
            <a:custGeom>
              <a:avLst/>
              <a:gdLst/>
              <a:ahLst/>
              <a:cxnLst/>
              <a:rect l="l" t="t" r="r" b="b"/>
              <a:pathLst>
                <a:path w="31580" h="35237" extrusionOk="0">
                  <a:moveTo>
                    <a:pt x="9298" y="1"/>
                  </a:moveTo>
                  <a:lnTo>
                    <a:pt x="9298" y="1"/>
                  </a:lnTo>
                  <a:cubicBezTo>
                    <a:pt x="9699" y="602"/>
                    <a:pt x="10151" y="1204"/>
                    <a:pt x="9900" y="1680"/>
                  </a:cubicBezTo>
                  <a:cubicBezTo>
                    <a:pt x="9424" y="2557"/>
                    <a:pt x="10176" y="3384"/>
                    <a:pt x="10827" y="4687"/>
                  </a:cubicBezTo>
                  <a:cubicBezTo>
                    <a:pt x="11529" y="5991"/>
                    <a:pt x="9374" y="5264"/>
                    <a:pt x="9324" y="6091"/>
                  </a:cubicBezTo>
                  <a:cubicBezTo>
                    <a:pt x="9308" y="6351"/>
                    <a:pt x="9117" y="6448"/>
                    <a:pt x="8842" y="6448"/>
                  </a:cubicBezTo>
                  <a:cubicBezTo>
                    <a:pt x="8216" y="6448"/>
                    <a:pt x="7152" y="5949"/>
                    <a:pt x="6717" y="5740"/>
                  </a:cubicBezTo>
                  <a:cubicBezTo>
                    <a:pt x="6524" y="5635"/>
                    <a:pt x="6175" y="5588"/>
                    <a:pt x="5793" y="5588"/>
                  </a:cubicBezTo>
                  <a:cubicBezTo>
                    <a:pt x="4985" y="5588"/>
                    <a:pt x="4026" y="5801"/>
                    <a:pt x="4060" y="6141"/>
                  </a:cubicBezTo>
                  <a:cubicBezTo>
                    <a:pt x="4085" y="6367"/>
                    <a:pt x="4060" y="6642"/>
                    <a:pt x="3960" y="6893"/>
                  </a:cubicBezTo>
                  <a:cubicBezTo>
                    <a:pt x="4236" y="7896"/>
                    <a:pt x="4361" y="8823"/>
                    <a:pt x="4060" y="9274"/>
                  </a:cubicBezTo>
                  <a:cubicBezTo>
                    <a:pt x="3233" y="10527"/>
                    <a:pt x="2105" y="10627"/>
                    <a:pt x="2306" y="10928"/>
                  </a:cubicBezTo>
                  <a:cubicBezTo>
                    <a:pt x="2506" y="11254"/>
                    <a:pt x="3760" y="12307"/>
                    <a:pt x="3459" y="12808"/>
                  </a:cubicBezTo>
                  <a:cubicBezTo>
                    <a:pt x="3133" y="13334"/>
                    <a:pt x="2707" y="13033"/>
                    <a:pt x="2707" y="13961"/>
                  </a:cubicBezTo>
                  <a:cubicBezTo>
                    <a:pt x="2707" y="14888"/>
                    <a:pt x="1253" y="14888"/>
                    <a:pt x="727" y="14888"/>
                  </a:cubicBezTo>
                  <a:cubicBezTo>
                    <a:pt x="226" y="14888"/>
                    <a:pt x="852" y="15840"/>
                    <a:pt x="527" y="16567"/>
                  </a:cubicBezTo>
                  <a:cubicBezTo>
                    <a:pt x="226" y="17294"/>
                    <a:pt x="226" y="18748"/>
                    <a:pt x="100" y="19374"/>
                  </a:cubicBezTo>
                  <a:cubicBezTo>
                    <a:pt x="0" y="20001"/>
                    <a:pt x="1153" y="21054"/>
                    <a:pt x="1053" y="21555"/>
                  </a:cubicBezTo>
                  <a:cubicBezTo>
                    <a:pt x="953" y="22081"/>
                    <a:pt x="100" y="22507"/>
                    <a:pt x="326" y="22908"/>
                  </a:cubicBezTo>
                  <a:cubicBezTo>
                    <a:pt x="527" y="23309"/>
                    <a:pt x="1278" y="23911"/>
                    <a:pt x="1429" y="25840"/>
                  </a:cubicBezTo>
                  <a:cubicBezTo>
                    <a:pt x="1805" y="25941"/>
                    <a:pt x="2080" y="26066"/>
                    <a:pt x="2231" y="26241"/>
                  </a:cubicBezTo>
                  <a:cubicBezTo>
                    <a:pt x="2682" y="26868"/>
                    <a:pt x="3459" y="27344"/>
                    <a:pt x="4486" y="27344"/>
                  </a:cubicBezTo>
                  <a:cubicBezTo>
                    <a:pt x="5438" y="27344"/>
                    <a:pt x="5848" y="27976"/>
                    <a:pt x="6294" y="27976"/>
                  </a:cubicBezTo>
                  <a:cubicBezTo>
                    <a:pt x="6318" y="27976"/>
                    <a:pt x="6342" y="27975"/>
                    <a:pt x="6366" y="27971"/>
                  </a:cubicBezTo>
                  <a:cubicBezTo>
                    <a:pt x="6404" y="27965"/>
                    <a:pt x="6447" y="27961"/>
                    <a:pt x="6493" y="27961"/>
                  </a:cubicBezTo>
                  <a:cubicBezTo>
                    <a:pt x="7010" y="27961"/>
                    <a:pt x="7987" y="28344"/>
                    <a:pt x="7068" y="29149"/>
                  </a:cubicBezTo>
                  <a:cubicBezTo>
                    <a:pt x="6040" y="30001"/>
                    <a:pt x="5890" y="31003"/>
                    <a:pt x="5664" y="32031"/>
                  </a:cubicBezTo>
                  <a:cubicBezTo>
                    <a:pt x="5514" y="32683"/>
                    <a:pt x="5514" y="33610"/>
                    <a:pt x="5364" y="34161"/>
                  </a:cubicBezTo>
                  <a:cubicBezTo>
                    <a:pt x="5836" y="34210"/>
                    <a:pt x="6425" y="34252"/>
                    <a:pt x="6967" y="34252"/>
                  </a:cubicBezTo>
                  <a:cubicBezTo>
                    <a:pt x="7547" y="34252"/>
                    <a:pt x="8074" y="34204"/>
                    <a:pt x="8346" y="34061"/>
                  </a:cubicBezTo>
                  <a:cubicBezTo>
                    <a:pt x="8787" y="33834"/>
                    <a:pt x="9143" y="33728"/>
                    <a:pt x="9535" y="33728"/>
                  </a:cubicBezTo>
                  <a:cubicBezTo>
                    <a:pt x="9877" y="33728"/>
                    <a:pt x="10248" y="33809"/>
                    <a:pt x="10727" y="33961"/>
                  </a:cubicBezTo>
                  <a:cubicBezTo>
                    <a:pt x="11354" y="34136"/>
                    <a:pt x="12181" y="34537"/>
                    <a:pt x="12757" y="34838"/>
                  </a:cubicBezTo>
                  <a:cubicBezTo>
                    <a:pt x="12832" y="34638"/>
                    <a:pt x="12933" y="34487"/>
                    <a:pt x="13158" y="34462"/>
                  </a:cubicBezTo>
                  <a:cubicBezTo>
                    <a:pt x="13177" y="34460"/>
                    <a:pt x="13195" y="34459"/>
                    <a:pt x="13214" y="34459"/>
                  </a:cubicBezTo>
                  <a:cubicBezTo>
                    <a:pt x="13746" y="34459"/>
                    <a:pt x="14355" y="35237"/>
                    <a:pt x="14818" y="35237"/>
                  </a:cubicBezTo>
                  <a:cubicBezTo>
                    <a:pt x="14957" y="35237"/>
                    <a:pt x="15082" y="35168"/>
                    <a:pt x="15188" y="34988"/>
                  </a:cubicBezTo>
                  <a:cubicBezTo>
                    <a:pt x="15441" y="34577"/>
                    <a:pt x="15862" y="34433"/>
                    <a:pt x="16284" y="34433"/>
                  </a:cubicBezTo>
                  <a:cubicBezTo>
                    <a:pt x="16659" y="34433"/>
                    <a:pt x="17034" y="34546"/>
                    <a:pt x="17294" y="34688"/>
                  </a:cubicBezTo>
                  <a:cubicBezTo>
                    <a:pt x="17573" y="34840"/>
                    <a:pt x="17930" y="34960"/>
                    <a:pt x="18295" y="34960"/>
                  </a:cubicBezTo>
                  <a:cubicBezTo>
                    <a:pt x="18651" y="34960"/>
                    <a:pt x="19015" y="34846"/>
                    <a:pt x="19324" y="34537"/>
                  </a:cubicBezTo>
                  <a:cubicBezTo>
                    <a:pt x="19806" y="34055"/>
                    <a:pt x="21358" y="33751"/>
                    <a:pt x="22299" y="33751"/>
                  </a:cubicBezTo>
                  <a:cubicBezTo>
                    <a:pt x="22579" y="33751"/>
                    <a:pt x="22806" y="33778"/>
                    <a:pt x="22933" y="33836"/>
                  </a:cubicBezTo>
                  <a:cubicBezTo>
                    <a:pt x="23169" y="33937"/>
                    <a:pt x="23582" y="34119"/>
                    <a:pt x="23917" y="34119"/>
                  </a:cubicBezTo>
                  <a:cubicBezTo>
                    <a:pt x="24330" y="34119"/>
                    <a:pt x="24626" y="33844"/>
                    <a:pt x="24336" y="32808"/>
                  </a:cubicBezTo>
                  <a:cubicBezTo>
                    <a:pt x="23785" y="30928"/>
                    <a:pt x="25489" y="31329"/>
                    <a:pt x="25740" y="30627"/>
                  </a:cubicBezTo>
                  <a:cubicBezTo>
                    <a:pt x="25965" y="29926"/>
                    <a:pt x="27995" y="29600"/>
                    <a:pt x="27695" y="29074"/>
                  </a:cubicBezTo>
                  <a:cubicBezTo>
                    <a:pt x="27369" y="28522"/>
                    <a:pt x="24787" y="26868"/>
                    <a:pt x="24010" y="26317"/>
                  </a:cubicBezTo>
                  <a:cubicBezTo>
                    <a:pt x="23233" y="25790"/>
                    <a:pt x="23233" y="24061"/>
                    <a:pt x="22832" y="23359"/>
                  </a:cubicBezTo>
                  <a:cubicBezTo>
                    <a:pt x="22456" y="22658"/>
                    <a:pt x="21579" y="21730"/>
                    <a:pt x="22607" y="21480"/>
                  </a:cubicBezTo>
                  <a:cubicBezTo>
                    <a:pt x="23634" y="21254"/>
                    <a:pt x="25414" y="20853"/>
                    <a:pt x="26291" y="20076"/>
                  </a:cubicBezTo>
                  <a:cubicBezTo>
                    <a:pt x="27143" y="19299"/>
                    <a:pt x="28697" y="19224"/>
                    <a:pt x="29173" y="18748"/>
                  </a:cubicBezTo>
                  <a:cubicBezTo>
                    <a:pt x="29282" y="18639"/>
                    <a:pt x="29421" y="18601"/>
                    <a:pt x="29576" y="18601"/>
                  </a:cubicBezTo>
                  <a:cubicBezTo>
                    <a:pt x="29947" y="18601"/>
                    <a:pt x="30404" y="18819"/>
                    <a:pt x="30729" y="18819"/>
                  </a:cubicBezTo>
                  <a:cubicBezTo>
                    <a:pt x="30865" y="18819"/>
                    <a:pt x="30979" y="18781"/>
                    <a:pt x="31053" y="18673"/>
                  </a:cubicBezTo>
                  <a:cubicBezTo>
                    <a:pt x="31354" y="18196"/>
                    <a:pt x="31579" y="17269"/>
                    <a:pt x="31128" y="16718"/>
                  </a:cubicBezTo>
                  <a:cubicBezTo>
                    <a:pt x="30652" y="16166"/>
                    <a:pt x="30351" y="15239"/>
                    <a:pt x="30276" y="13911"/>
                  </a:cubicBezTo>
                  <a:cubicBezTo>
                    <a:pt x="30176" y="12582"/>
                    <a:pt x="29800" y="12657"/>
                    <a:pt x="29800" y="12031"/>
                  </a:cubicBezTo>
                  <a:cubicBezTo>
                    <a:pt x="29800" y="11404"/>
                    <a:pt x="29549" y="10627"/>
                    <a:pt x="29023" y="10302"/>
                  </a:cubicBezTo>
                  <a:cubicBezTo>
                    <a:pt x="28472" y="10001"/>
                    <a:pt x="28221" y="9775"/>
                    <a:pt x="28772" y="8923"/>
                  </a:cubicBezTo>
                  <a:cubicBezTo>
                    <a:pt x="29324" y="8046"/>
                    <a:pt x="29098" y="5865"/>
                    <a:pt x="28847" y="5239"/>
                  </a:cubicBezTo>
                  <a:cubicBezTo>
                    <a:pt x="28797" y="5114"/>
                    <a:pt x="28822" y="4963"/>
                    <a:pt x="28847" y="4813"/>
                  </a:cubicBezTo>
                  <a:cubicBezTo>
                    <a:pt x="28697" y="4738"/>
                    <a:pt x="28597" y="4612"/>
                    <a:pt x="28547" y="4387"/>
                  </a:cubicBezTo>
                  <a:cubicBezTo>
                    <a:pt x="28396" y="3535"/>
                    <a:pt x="27820" y="3234"/>
                    <a:pt x="26466" y="3234"/>
                  </a:cubicBezTo>
                  <a:cubicBezTo>
                    <a:pt x="25113" y="3234"/>
                    <a:pt x="27294" y="1880"/>
                    <a:pt x="26767" y="1204"/>
                  </a:cubicBezTo>
                  <a:cubicBezTo>
                    <a:pt x="26691" y="1101"/>
                    <a:pt x="26595" y="1058"/>
                    <a:pt x="26482" y="1058"/>
                  </a:cubicBezTo>
                  <a:cubicBezTo>
                    <a:pt x="25926" y="1058"/>
                    <a:pt x="24968" y="2093"/>
                    <a:pt x="24036" y="2093"/>
                  </a:cubicBezTo>
                  <a:cubicBezTo>
                    <a:pt x="23910" y="2093"/>
                    <a:pt x="23784" y="2074"/>
                    <a:pt x="23659" y="2031"/>
                  </a:cubicBezTo>
                  <a:cubicBezTo>
                    <a:pt x="23540" y="1993"/>
                    <a:pt x="23417" y="1975"/>
                    <a:pt x="23291" y="1975"/>
                  </a:cubicBezTo>
                  <a:cubicBezTo>
                    <a:pt x="22100" y="1975"/>
                    <a:pt x="20674" y="3566"/>
                    <a:pt x="19700" y="4337"/>
                  </a:cubicBezTo>
                  <a:cubicBezTo>
                    <a:pt x="19418" y="4548"/>
                    <a:pt x="19106" y="4640"/>
                    <a:pt x="18813" y="4640"/>
                  </a:cubicBezTo>
                  <a:cubicBezTo>
                    <a:pt x="17958" y="4640"/>
                    <a:pt x="17254" y="3860"/>
                    <a:pt x="17870" y="2983"/>
                  </a:cubicBezTo>
                  <a:cubicBezTo>
                    <a:pt x="18351" y="2283"/>
                    <a:pt x="18272" y="2024"/>
                    <a:pt x="17875" y="2024"/>
                  </a:cubicBezTo>
                  <a:cubicBezTo>
                    <a:pt x="17590" y="2024"/>
                    <a:pt x="17141" y="2158"/>
                    <a:pt x="16617" y="2357"/>
                  </a:cubicBezTo>
                  <a:cubicBezTo>
                    <a:pt x="16321" y="2463"/>
                    <a:pt x="16011" y="2514"/>
                    <a:pt x="15712" y="2514"/>
                  </a:cubicBezTo>
                  <a:cubicBezTo>
                    <a:pt x="14746" y="2514"/>
                    <a:pt x="13895" y="1984"/>
                    <a:pt x="14010" y="1104"/>
                  </a:cubicBezTo>
                  <a:cubicBezTo>
                    <a:pt x="14060" y="803"/>
                    <a:pt x="13960" y="552"/>
                    <a:pt x="13810" y="276"/>
                  </a:cubicBezTo>
                  <a:cubicBezTo>
                    <a:pt x="13446" y="337"/>
                    <a:pt x="13127" y="370"/>
                    <a:pt x="12883" y="370"/>
                  </a:cubicBezTo>
                  <a:cubicBezTo>
                    <a:pt x="12723" y="370"/>
                    <a:pt x="12595" y="356"/>
                    <a:pt x="12507" y="327"/>
                  </a:cubicBezTo>
                  <a:cubicBezTo>
                    <a:pt x="11955" y="126"/>
                    <a:pt x="10677" y="26"/>
                    <a:pt x="9298" y="1"/>
                  </a:cubicBezTo>
                  <a:close/>
                </a:path>
              </a:pathLst>
            </a:custGeom>
            <a:solidFill>
              <a:srgbClr val="F6B8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0"/>
            <p:cNvSpPr/>
            <p:nvPr/>
          </p:nvSpPr>
          <p:spPr>
            <a:xfrm>
              <a:off x="3198150" y="2919825"/>
              <a:ext cx="789500" cy="894775"/>
            </a:xfrm>
            <a:custGeom>
              <a:avLst/>
              <a:gdLst/>
              <a:ahLst/>
              <a:cxnLst/>
              <a:rect l="l" t="t" r="r" b="b"/>
              <a:pathLst>
                <a:path w="31580" h="35791" fill="none" extrusionOk="0">
                  <a:moveTo>
                    <a:pt x="4060" y="9274"/>
                  </a:moveTo>
                  <a:cubicBezTo>
                    <a:pt x="3233" y="10527"/>
                    <a:pt x="2105" y="10627"/>
                    <a:pt x="2306" y="10928"/>
                  </a:cubicBezTo>
                  <a:cubicBezTo>
                    <a:pt x="2506" y="11254"/>
                    <a:pt x="3760" y="12307"/>
                    <a:pt x="3459" y="12808"/>
                  </a:cubicBezTo>
                  <a:cubicBezTo>
                    <a:pt x="3133" y="13334"/>
                    <a:pt x="2707" y="13033"/>
                    <a:pt x="2707" y="13961"/>
                  </a:cubicBezTo>
                  <a:cubicBezTo>
                    <a:pt x="2707" y="14888"/>
                    <a:pt x="1253" y="14888"/>
                    <a:pt x="727" y="14888"/>
                  </a:cubicBezTo>
                  <a:cubicBezTo>
                    <a:pt x="226" y="14888"/>
                    <a:pt x="852" y="15840"/>
                    <a:pt x="527" y="16567"/>
                  </a:cubicBezTo>
                  <a:cubicBezTo>
                    <a:pt x="226" y="17294"/>
                    <a:pt x="226" y="18748"/>
                    <a:pt x="100" y="19374"/>
                  </a:cubicBezTo>
                  <a:cubicBezTo>
                    <a:pt x="0" y="20001"/>
                    <a:pt x="1153" y="21054"/>
                    <a:pt x="1053" y="21555"/>
                  </a:cubicBezTo>
                  <a:cubicBezTo>
                    <a:pt x="953" y="22081"/>
                    <a:pt x="100" y="22507"/>
                    <a:pt x="326" y="22908"/>
                  </a:cubicBezTo>
                  <a:cubicBezTo>
                    <a:pt x="527" y="23309"/>
                    <a:pt x="1278" y="23911"/>
                    <a:pt x="1429" y="25840"/>
                  </a:cubicBezTo>
                  <a:cubicBezTo>
                    <a:pt x="1805" y="25941"/>
                    <a:pt x="2080" y="26066"/>
                    <a:pt x="2231" y="26241"/>
                  </a:cubicBezTo>
                  <a:cubicBezTo>
                    <a:pt x="2682" y="26868"/>
                    <a:pt x="3459" y="27344"/>
                    <a:pt x="4486" y="27344"/>
                  </a:cubicBezTo>
                  <a:cubicBezTo>
                    <a:pt x="5489" y="27344"/>
                    <a:pt x="5890" y="28046"/>
                    <a:pt x="6366" y="27971"/>
                  </a:cubicBezTo>
                  <a:cubicBezTo>
                    <a:pt x="6817" y="27896"/>
                    <a:pt x="8070" y="28272"/>
                    <a:pt x="7068" y="29149"/>
                  </a:cubicBezTo>
                  <a:cubicBezTo>
                    <a:pt x="6040" y="30001"/>
                    <a:pt x="5890" y="31003"/>
                    <a:pt x="5664" y="32031"/>
                  </a:cubicBezTo>
                  <a:cubicBezTo>
                    <a:pt x="5514" y="32683"/>
                    <a:pt x="5514" y="33610"/>
                    <a:pt x="5364" y="34161"/>
                  </a:cubicBezTo>
                  <a:cubicBezTo>
                    <a:pt x="6341" y="34262"/>
                    <a:pt x="7820" y="34337"/>
                    <a:pt x="8346" y="34061"/>
                  </a:cubicBezTo>
                  <a:cubicBezTo>
                    <a:pt x="9173" y="33635"/>
                    <a:pt x="9699" y="33635"/>
                    <a:pt x="10727" y="33961"/>
                  </a:cubicBezTo>
                  <a:cubicBezTo>
                    <a:pt x="11354" y="34136"/>
                    <a:pt x="12181" y="34537"/>
                    <a:pt x="12757" y="34838"/>
                  </a:cubicBezTo>
                  <a:cubicBezTo>
                    <a:pt x="12832" y="34638"/>
                    <a:pt x="12933" y="34487"/>
                    <a:pt x="13158" y="34462"/>
                  </a:cubicBezTo>
                  <a:cubicBezTo>
                    <a:pt x="13860" y="34387"/>
                    <a:pt x="14712" y="35790"/>
                    <a:pt x="15188" y="34988"/>
                  </a:cubicBezTo>
                  <a:cubicBezTo>
                    <a:pt x="15664" y="34211"/>
                    <a:pt x="16742" y="34387"/>
                    <a:pt x="17294" y="34688"/>
                  </a:cubicBezTo>
                  <a:cubicBezTo>
                    <a:pt x="17845" y="34988"/>
                    <a:pt x="18697" y="35164"/>
                    <a:pt x="19324" y="34537"/>
                  </a:cubicBezTo>
                  <a:cubicBezTo>
                    <a:pt x="19950" y="33911"/>
                    <a:pt x="22381" y="33585"/>
                    <a:pt x="22933" y="33836"/>
                  </a:cubicBezTo>
                  <a:cubicBezTo>
                    <a:pt x="23459" y="34061"/>
                    <a:pt x="24862" y="34688"/>
                    <a:pt x="24336" y="32808"/>
                  </a:cubicBezTo>
                  <a:cubicBezTo>
                    <a:pt x="23785" y="30928"/>
                    <a:pt x="25489" y="31329"/>
                    <a:pt x="25740" y="30627"/>
                  </a:cubicBezTo>
                  <a:cubicBezTo>
                    <a:pt x="25965" y="29926"/>
                    <a:pt x="27995" y="29600"/>
                    <a:pt x="27695" y="29074"/>
                  </a:cubicBezTo>
                  <a:cubicBezTo>
                    <a:pt x="27369" y="28522"/>
                    <a:pt x="24787" y="26868"/>
                    <a:pt x="24010" y="26317"/>
                  </a:cubicBezTo>
                  <a:cubicBezTo>
                    <a:pt x="23233" y="25790"/>
                    <a:pt x="23233" y="24061"/>
                    <a:pt x="22832" y="23359"/>
                  </a:cubicBezTo>
                  <a:cubicBezTo>
                    <a:pt x="22456" y="22658"/>
                    <a:pt x="21579" y="21730"/>
                    <a:pt x="22607" y="21480"/>
                  </a:cubicBezTo>
                  <a:cubicBezTo>
                    <a:pt x="23634" y="21254"/>
                    <a:pt x="25414" y="20853"/>
                    <a:pt x="26291" y="20076"/>
                  </a:cubicBezTo>
                  <a:cubicBezTo>
                    <a:pt x="27143" y="19299"/>
                    <a:pt x="28697" y="19224"/>
                    <a:pt x="29173" y="18748"/>
                  </a:cubicBezTo>
                  <a:cubicBezTo>
                    <a:pt x="29649" y="18272"/>
                    <a:pt x="30727" y="19149"/>
                    <a:pt x="31053" y="18673"/>
                  </a:cubicBezTo>
                  <a:cubicBezTo>
                    <a:pt x="31354" y="18196"/>
                    <a:pt x="31579" y="17269"/>
                    <a:pt x="31128" y="16718"/>
                  </a:cubicBezTo>
                  <a:cubicBezTo>
                    <a:pt x="30652" y="16166"/>
                    <a:pt x="30351" y="15239"/>
                    <a:pt x="30276" y="13911"/>
                  </a:cubicBezTo>
                  <a:cubicBezTo>
                    <a:pt x="30176" y="12582"/>
                    <a:pt x="29800" y="12657"/>
                    <a:pt x="29800" y="12031"/>
                  </a:cubicBezTo>
                  <a:cubicBezTo>
                    <a:pt x="29800" y="11404"/>
                    <a:pt x="29549" y="10627"/>
                    <a:pt x="29023" y="10302"/>
                  </a:cubicBezTo>
                  <a:cubicBezTo>
                    <a:pt x="28472" y="10001"/>
                    <a:pt x="28221" y="9775"/>
                    <a:pt x="28772" y="8923"/>
                  </a:cubicBezTo>
                  <a:cubicBezTo>
                    <a:pt x="29324" y="8046"/>
                    <a:pt x="29098" y="5865"/>
                    <a:pt x="28847" y="5239"/>
                  </a:cubicBezTo>
                  <a:cubicBezTo>
                    <a:pt x="28797" y="5114"/>
                    <a:pt x="28822" y="4963"/>
                    <a:pt x="28847" y="4813"/>
                  </a:cubicBezTo>
                  <a:cubicBezTo>
                    <a:pt x="28697" y="4738"/>
                    <a:pt x="28597" y="4612"/>
                    <a:pt x="28547" y="4387"/>
                  </a:cubicBezTo>
                  <a:cubicBezTo>
                    <a:pt x="28396" y="3535"/>
                    <a:pt x="27820" y="3234"/>
                    <a:pt x="26466" y="3234"/>
                  </a:cubicBezTo>
                  <a:cubicBezTo>
                    <a:pt x="25113" y="3234"/>
                    <a:pt x="27294" y="1880"/>
                    <a:pt x="26767" y="1204"/>
                  </a:cubicBezTo>
                  <a:cubicBezTo>
                    <a:pt x="26266" y="527"/>
                    <a:pt x="24888" y="2457"/>
                    <a:pt x="23659" y="2031"/>
                  </a:cubicBezTo>
                  <a:cubicBezTo>
                    <a:pt x="22406" y="1630"/>
                    <a:pt x="20777" y="3484"/>
                    <a:pt x="19700" y="4337"/>
                  </a:cubicBezTo>
                  <a:cubicBezTo>
                    <a:pt x="18597" y="5164"/>
                    <a:pt x="17043" y="4161"/>
                    <a:pt x="17870" y="2983"/>
                  </a:cubicBezTo>
                  <a:cubicBezTo>
                    <a:pt x="18697" y="1780"/>
                    <a:pt x="17870" y="1880"/>
                    <a:pt x="16617" y="2357"/>
                  </a:cubicBezTo>
                  <a:cubicBezTo>
                    <a:pt x="15364" y="2808"/>
                    <a:pt x="13860" y="2256"/>
                    <a:pt x="14010" y="1104"/>
                  </a:cubicBezTo>
                  <a:cubicBezTo>
                    <a:pt x="14060" y="803"/>
                    <a:pt x="13960" y="552"/>
                    <a:pt x="13810" y="276"/>
                  </a:cubicBezTo>
                  <a:cubicBezTo>
                    <a:pt x="13208" y="377"/>
                    <a:pt x="12732" y="402"/>
                    <a:pt x="12507" y="327"/>
                  </a:cubicBezTo>
                  <a:cubicBezTo>
                    <a:pt x="11955" y="126"/>
                    <a:pt x="10677" y="26"/>
                    <a:pt x="9298" y="1"/>
                  </a:cubicBezTo>
                  <a:cubicBezTo>
                    <a:pt x="9699" y="602"/>
                    <a:pt x="10151" y="1204"/>
                    <a:pt x="9900" y="1680"/>
                  </a:cubicBezTo>
                  <a:cubicBezTo>
                    <a:pt x="9424" y="2557"/>
                    <a:pt x="10176" y="3384"/>
                    <a:pt x="10827" y="4687"/>
                  </a:cubicBezTo>
                  <a:cubicBezTo>
                    <a:pt x="11529" y="5991"/>
                    <a:pt x="9374" y="5264"/>
                    <a:pt x="9324" y="6091"/>
                  </a:cubicBezTo>
                  <a:cubicBezTo>
                    <a:pt x="9273" y="6943"/>
                    <a:pt x="7344" y="6041"/>
                    <a:pt x="6717" y="5740"/>
                  </a:cubicBezTo>
                  <a:cubicBezTo>
                    <a:pt x="6116" y="5414"/>
                    <a:pt x="4010" y="5640"/>
                    <a:pt x="4060" y="6141"/>
                  </a:cubicBezTo>
                  <a:cubicBezTo>
                    <a:pt x="4085" y="6367"/>
                    <a:pt x="4060" y="6642"/>
                    <a:pt x="3960" y="6893"/>
                  </a:cubicBezTo>
                  <a:cubicBezTo>
                    <a:pt x="4236" y="7896"/>
                    <a:pt x="4361" y="8823"/>
                    <a:pt x="4060" y="9274"/>
                  </a:cubicBezTo>
                  <a:close/>
                </a:path>
              </a:pathLst>
            </a:custGeom>
            <a:noFill/>
            <a:ln w="10650" cap="flat" cmpd="sng">
              <a:solidFill>
                <a:srgbClr val="FFFFFF"/>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0"/>
            <p:cNvSpPr/>
            <p:nvPr/>
          </p:nvSpPr>
          <p:spPr>
            <a:xfrm>
              <a:off x="4484500" y="792950"/>
              <a:ext cx="926700" cy="1460375"/>
            </a:xfrm>
            <a:custGeom>
              <a:avLst/>
              <a:gdLst/>
              <a:ahLst/>
              <a:cxnLst/>
              <a:rect l="l" t="t" r="r" b="b"/>
              <a:pathLst>
                <a:path w="37068" h="58415" extrusionOk="0">
                  <a:moveTo>
                    <a:pt x="24169" y="0"/>
                  </a:moveTo>
                  <a:cubicBezTo>
                    <a:pt x="23526" y="0"/>
                    <a:pt x="22865" y="321"/>
                    <a:pt x="22582" y="689"/>
                  </a:cubicBezTo>
                  <a:cubicBezTo>
                    <a:pt x="22367" y="979"/>
                    <a:pt x="21692" y="993"/>
                    <a:pt x="20990" y="993"/>
                  </a:cubicBezTo>
                  <a:cubicBezTo>
                    <a:pt x="20916" y="993"/>
                    <a:pt x="20842" y="993"/>
                    <a:pt x="20768" y="993"/>
                  </a:cubicBezTo>
                  <a:cubicBezTo>
                    <a:pt x="19906" y="993"/>
                    <a:pt x="19073" y="1014"/>
                    <a:pt x="19073" y="1541"/>
                  </a:cubicBezTo>
                  <a:cubicBezTo>
                    <a:pt x="19073" y="2544"/>
                    <a:pt x="16892" y="2694"/>
                    <a:pt x="16892" y="3872"/>
                  </a:cubicBezTo>
                  <a:cubicBezTo>
                    <a:pt x="16892" y="5001"/>
                    <a:pt x="17814" y="6891"/>
                    <a:pt x="16411" y="6891"/>
                  </a:cubicBezTo>
                  <a:cubicBezTo>
                    <a:pt x="16350" y="6891"/>
                    <a:pt x="16285" y="6887"/>
                    <a:pt x="16216" y="6880"/>
                  </a:cubicBezTo>
                  <a:cubicBezTo>
                    <a:pt x="16086" y="6868"/>
                    <a:pt x="15974" y="6862"/>
                    <a:pt x="15876" y="6862"/>
                  </a:cubicBezTo>
                  <a:cubicBezTo>
                    <a:pt x="14729" y="6862"/>
                    <a:pt x="15636" y="7661"/>
                    <a:pt x="14712" y="8885"/>
                  </a:cubicBezTo>
                  <a:cubicBezTo>
                    <a:pt x="14470" y="9211"/>
                    <a:pt x="14287" y="9332"/>
                    <a:pt x="14133" y="9332"/>
                  </a:cubicBezTo>
                  <a:cubicBezTo>
                    <a:pt x="13696" y="9332"/>
                    <a:pt x="13505" y="8350"/>
                    <a:pt x="12906" y="8350"/>
                  </a:cubicBezTo>
                  <a:cubicBezTo>
                    <a:pt x="12844" y="8350"/>
                    <a:pt x="12778" y="8360"/>
                    <a:pt x="12707" y="8384"/>
                  </a:cubicBezTo>
                  <a:cubicBezTo>
                    <a:pt x="12587" y="8425"/>
                    <a:pt x="12465" y="8443"/>
                    <a:pt x="12342" y="8443"/>
                  </a:cubicBezTo>
                  <a:cubicBezTo>
                    <a:pt x="11689" y="8443"/>
                    <a:pt x="11005" y="7947"/>
                    <a:pt x="10509" y="7947"/>
                  </a:cubicBezTo>
                  <a:cubicBezTo>
                    <a:pt x="10315" y="7947"/>
                    <a:pt x="10149" y="8022"/>
                    <a:pt x="10025" y="8233"/>
                  </a:cubicBezTo>
                  <a:cubicBezTo>
                    <a:pt x="9849" y="8523"/>
                    <a:pt x="9531" y="8629"/>
                    <a:pt x="9120" y="8629"/>
                  </a:cubicBezTo>
                  <a:cubicBezTo>
                    <a:pt x="8360" y="8629"/>
                    <a:pt x="7280" y="8269"/>
                    <a:pt x="6191" y="8058"/>
                  </a:cubicBezTo>
                  <a:cubicBezTo>
                    <a:pt x="4511" y="7732"/>
                    <a:pt x="3684" y="5376"/>
                    <a:pt x="2331" y="5201"/>
                  </a:cubicBezTo>
                  <a:cubicBezTo>
                    <a:pt x="2275" y="5194"/>
                    <a:pt x="2219" y="5191"/>
                    <a:pt x="2163" y="5191"/>
                  </a:cubicBezTo>
                  <a:cubicBezTo>
                    <a:pt x="1335" y="5191"/>
                    <a:pt x="470" y="5874"/>
                    <a:pt x="0" y="6930"/>
                  </a:cubicBezTo>
                  <a:cubicBezTo>
                    <a:pt x="1303" y="7757"/>
                    <a:pt x="2156" y="8960"/>
                    <a:pt x="3835" y="9737"/>
                  </a:cubicBezTo>
                  <a:cubicBezTo>
                    <a:pt x="5689" y="10564"/>
                    <a:pt x="9023" y="11567"/>
                    <a:pt x="8872" y="12745"/>
                  </a:cubicBezTo>
                  <a:cubicBezTo>
                    <a:pt x="8697" y="13922"/>
                    <a:pt x="8196" y="15577"/>
                    <a:pt x="9023" y="16078"/>
                  </a:cubicBezTo>
                  <a:cubicBezTo>
                    <a:pt x="9875" y="16579"/>
                    <a:pt x="8872" y="18760"/>
                    <a:pt x="9875" y="19261"/>
                  </a:cubicBezTo>
                  <a:cubicBezTo>
                    <a:pt x="10877" y="19762"/>
                    <a:pt x="10526" y="22268"/>
                    <a:pt x="9699" y="22268"/>
                  </a:cubicBezTo>
                  <a:cubicBezTo>
                    <a:pt x="8872" y="22268"/>
                    <a:pt x="9875" y="23622"/>
                    <a:pt x="10376" y="24123"/>
                  </a:cubicBezTo>
                  <a:cubicBezTo>
                    <a:pt x="10602" y="24349"/>
                    <a:pt x="10777" y="25025"/>
                    <a:pt x="10852" y="25852"/>
                  </a:cubicBezTo>
                  <a:cubicBezTo>
                    <a:pt x="11880" y="26103"/>
                    <a:pt x="12807" y="26629"/>
                    <a:pt x="13709" y="27030"/>
                  </a:cubicBezTo>
                  <a:cubicBezTo>
                    <a:pt x="15113" y="27657"/>
                    <a:pt x="14887" y="28634"/>
                    <a:pt x="14938" y="29737"/>
                  </a:cubicBezTo>
                  <a:cubicBezTo>
                    <a:pt x="14976" y="30565"/>
                    <a:pt x="15015" y="31127"/>
                    <a:pt x="14712" y="31127"/>
                  </a:cubicBezTo>
                  <a:cubicBezTo>
                    <a:pt x="14621" y="31127"/>
                    <a:pt x="14499" y="31076"/>
                    <a:pt x="14336" y="30965"/>
                  </a:cubicBezTo>
                  <a:cubicBezTo>
                    <a:pt x="14154" y="30856"/>
                    <a:pt x="13970" y="30799"/>
                    <a:pt x="13790" y="30799"/>
                  </a:cubicBezTo>
                  <a:cubicBezTo>
                    <a:pt x="13229" y="30799"/>
                    <a:pt x="12710" y="31348"/>
                    <a:pt x="12406" y="32544"/>
                  </a:cubicBezTo>
                  <a:cubicBezTo>
                    <a:pt x="11980" y="34098"/>
                    <a:pt x="10000" y="35978"/>
                    <a:pt x="8797" y="36078"/>
                  </a:cubicBezTo>
                  <a:cubicBezTo>
                    <a:pt x="7594" y="36178"/>
                    <a:pt x="7719" y="37431"/>
                    <a:pt x="6717" y="37682"/>
                  </a:cubicBezTo>
                  <a:cubicBezTo>
                    <a:pt x="5739" y="37958"/>
                    <a:pt x="4787" y="38534"/>
                    <a:pt x="4837" y="39612"/>
                  </a:cubicBezTo>
                  <a:cubicBezTo>
                    <a:pt x="4887" y="40715"/>
                    <a:pt x="3384" y="40815"/>
                    <a:pt x="2406" y="40815"/>
                  </a:cubicBezTo>
                  <a:cubicBezTo>
                    <a:pt x="1404" y="40815"/>
                    <a:pt x="1629" y="42594"/>
                    <a:pt x="827" y="43045"/>
                  </a:cubicBezTo>
                  <a:cubicBezTo>
                    <a:pt x="50" y="43522"/>
                    <a:pt x="201" y="44148"/>
                    <a:pt x="927" y="45101"/>
                  </a:cubicBezTo>
                  <a:cubicBezTo>
                    <a:pt x="1679" y="46028"/>
                    <a:pt x="1053" y="46855"/>
                    <a:pt x="1303" y="47532"/>
                  </a:cubicBezTo>
                  <a:cubicBezTo>
                    <a:pt x="1554" y="48208"/>
                    <a:pt x="2707" y="49787"/>
                    <a:pt x="1930" y="51492"/>
                  </a:cubicBezTo>
                  <a:cubicBezTo>
                    <a:pt x="1187" y="53145"/>
                    <a:pt x="399" y="55164"/>
                    <a:pt x="922" y="55164"/>
                  </a:cubicBezTo>
                  <a:cubicBezTo>
                    <a:pt x="946" y="55164"/>
                    <a:pt x="973" y="55160"/>
                    <a:pt x="1003" y="55151"/>
                  </a:cubicBezTo>
                  <a:cubicBezTo>
                    <a:pt x="1045" y="55136"/>
                    <a:pt x="1091" y="55129"/>
                    <a:pt x="1141" y="55129"/>
                  </a:cubicBezTo>
                  <a:cubicBezTo>
                    <a:pt x="1834" y="55129"/>
                    <a:pt x="3208" y="56458"/>
                    <a:pt x="4167" y="56458"/>
                  </a:cubicBezTo>
                  <a:cubicBezTo>
                    <a:pt x="4199" y="56458"/>
                    <a:pt x="4230" y="56457"/>
                    <a:pt x="4261" y="56454"/>
                  </a:cubicBezTo>
                  <a:cubicBezTo>
                    <a:pt x="4301" y="56449"/>
                    <a:pt x="4340" y="56447"/>
                    <a:pt x="4378" y="56447"/>
                  </a:cubicBezTo>
                  <a:cubicBezTo>
                    <a:pt x="5230" y="56447"/>
                    <a:pt x="5419" y="57626"/>
                    <a:pt x="6156" y="57626"/>
                  </a:cubicBezTo>
                  <a:cubicBezTo>
                    <a:pt x="6236" y="57626"/>
                    <a:pt x="6322" y="57612"/>
                    <a:pt x="6416" y="57582"/>
                  </a:cubicBezTo>
                  <a:cubicBezTo>
                    <a:pt x="6523" y="57549"/>
                    <a:pt x="6619" y="57534"/>
                    <a:pt x="6707" y="57534"/>
                  </a:cubicBezTo>
                  <a:cubicBezTo>
                    <a:pt x="7396" y="57534"/>
                    <a:pt x="7681" y="58415"/>
                    <a:pt x="9926" y="58415"/>
                  </a:cubicBezTo>
                  <a:cubicBezTo>
                    <a:pt x="10030" y="58415"/>
                    <a:pt x="10138" y="58413"/>
                    <a:pt x="10251" y="58409"/>
                  </a:cubicBezTo>
                  <a:cubicBezTo>
                    <a:pt x="13133" y="58309"/>
                    <a:pt x="18897" y="55928"/>
                    <a:pt x="21203" y="55928"/>
                  </a:cubicBezTo>
                  <a:cubicBezTo>
                    <a:pt x="22506" y="55928"/>
                    <a:pt x="23534" y="55777"/>
                    <a:pt x="24361" y="55552"/>
                  </a:cubicBezTo>
                  <a:cubicBezTo>
                    <a:pt x="24837" y="54825"/>
                    <a:pt x="25439" y="54023"/>
                    <a:pt x="26040" y="53421"/>
                  </a:cubicBezTo>
                  <a:cubicBezTo>
                    <a:pt x="27494" y="51968"/>
                    <a:pt x="30627" y="50915"/>
                    <a:pt x="31454" y="49035"/>
                  </a:cubicBezTo>
                  <a:cubicBezTo>
                    <a:pt x="32281" y="47181"/>
                    <a:pt x="36040" y="45727"/>
                    <a:pt x="36667" y="44048"/>
                  </a:cubicBezTo>
                  <a:cubicBezTo>
                    <a:pt x="36968" y="43221"/>
                    <a:pt x="37068" y="42795"/>
                    <a:pt x="35715" y="41241"/>
                  </a:cubicBezTo>
                  <a:cubicBezTo>
                    <a:pt x="34361" y="39662"/>
                    <a:pt x="31354" y="38634"/>
                    <a:pt x="31253" y="37807"/>
                  </a:cubicBezTo>
                  <a:cubicBezTo>
                    <a:pt x="31128" y="36955"/>
                    <a:pt x="33534" y="36855"/>
                    <a:pt x="33434" y="35827"/>
                  </a:cubicBezTo>
                  <a:cubicBezTo>
                    <a:pt x="33334" y="34775"/>
                    <a:pt x="32080" y="34775"/>
                    <a:pt x="31554" y="33948"/>
                  </a:cubicBezTo>
                  <a:cubicBezTo>
                    <a:pt x="31028" y="33121"/>
                    <a:pt x="32181" y="32594"/>
                    <a:pt x="32080" y="32168"/>
                  </a:cubicBezTo>
                  <a:cubicBezTo>
                    <a:pt x="31980" y="31767"/>
                    <a:pt x="30401" y="31542"/>
                    <a:pt x="30301" y="31040"/>
                  </a:cubicBezTo>
                  <a:cubicBezTo>
                    <a:pt x="30201" y="30514"/>
                    <a:pt x="31354" y="30614"/>
                    <a:pt x="31128" y="29988"/>
                  </a:cubicBezTo>
                  <a:cubicBezTo>
                    <a:pt x="30928" y="29361"/>
                    <a:pt x="29900" y="28208"/>
                    <a:pt x="30627" y="27281"/>
                  </a:cubicBezTo>
                  <a:cubicBezTo>
                    <a:pt x="31354" y="26354"/>
                    <a:pt x="32908" y="27281"/>
                    <a:pt x="31755" y="25201"/>
                  </a:cubicBezTo>
                  <a:cubicBezTo>
                    <a:pt x="30627" y="23121"/>
                    <a:pt x="28847" y="20514"/>
                    <a:pt x="28446" y="19887"/>
                  </a:cubicBezTo>
                  <a:cubicBezTo>
                    <a:pt x="28020" y="19261"/>
                    <a:pt x="28847" y="18208"/>
                    <a:pt x="29474" y="17807"/>
                  </a:cubicBezTo>
                  <a:cubicBezTo>
                    <a:pt x="30101" y="17381"/>
                    <a:pt x="31654" y="15827"/>
                    <a:pt x="31654" y="15201"/>
                  </a:cubicBezTo>
                  <a:cubicBezTo>
                    <a:pt x="31654" y="14574"/>
                    <a:pt x="29674" y="12895"/>
                    <a:pt x="29173" y="12594"/>
                  </a:cubicBezTo>
                  <a:cubicBezTo>
                    <a:pt x="28647" y="12293"/>
                    <a:pt x="27494" y="12394"/>
                    <a:pt x="26968" y="11341"/>
                  </a:cubicBezTo>
                  <a:cubicBezTo>
                    <a:pt x="26441" y="10313"/>
                    <a:pt x="25940" y="9988"/>
                    <a:pt x="26441" y="9361"/>
                  </a:cubicBezTo>
                  <a:cubicBezTo>
                    <a:pt x="26968" y="8734"/>
                    <a:pt x="26968" y="8108"/>
                    <a:pt x="26968" y="7481"/>
                  </a:cubicBezTo>
                  <a:cubicBezTo>
                    <a:pt x="26968" y="6855"/>
                    <a:pt x="28121" y="7381"/>
                    <a:pt x="28321" y="6454"/>
                  </a:cubicBezTo>
                  <a:cubicBezTo>
                    <a:pt x="28421" y="6028"/>
                    <a:pt x="28722" y="5552"/>
                    <a:pt x="29098" y="5176"/>
                  </a:cubicBezTo>
                  <a:cubicBezTo>
                    <a:pt x="29123" y="4449"/>
                    <a:pt x="29198" y="3697"/>
                    <a:pt x="29098" y="3196"/>
                  </a:cubicBezTo>
                  <a:cubicBezTo>
                    <a:pt x="28948" y="2193"/>
                    <a:pt x="26090" y="1867"/>
                    <a:pt x="25439" y="689"/>
                  </a:cubicBezTo>
                  <a:cubicBezTo>
                    <a:pt x="25145" y="189"/>
                    <a:pt x="24662" y="0"/>
                    <a:pt x="24169" y="0"/>
                  </a:cubicBezTo>
                  <a:close/>
                </a:path>
              </a:pathLst>
            </a:custGeom>
            <a:solidFill>
              <a:srgbClr val="AB67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0"/>
            <p:cNvSpPr/>
            <p:nvPr/>
          </p:nvSpPr>
          <p:spPr>
            <a:xfrm>
              <a:off x="4484500" y="781350"/>
              <a:ext cx="926700" cy="1474350"/>
            </a:xfrm>
            <a:custGeom>
              <a:avLst/>
              <a:gdLst/>
              <a:ahLst/>
              <a:cxnLst/>
              <a:rect l="l" t="t" r="r" b="b"/>
              <a:pathLst>
                <a:path w="37068" h="58974" fill="none" extrusionOk="0">
                  <a:moveTo>
                    <a:pt x="31454" y="49499"/>
                  </a:moveTo>
                  <a:cubicBezTo>
                    <a:pt x="32281" y="47645"/>
                    <a:pt x="36040" y="46191"/>
                    <a:pt x="36667" y="44512"/>
                  </a:cubicBezTo>
                  <a:cubicBezTo>
                    <a:pt x="36968" y="43685"/>
                    <a:pt x="37068" y="43259"/>
                    <a:pt x="35715" y="41705"/>
                  </a:cubicBezTo>
                  <a:cubicBezTo>
                    <a:pt x="34361" y="40126"/>
                    <a:pt x="31354" y="39098"/>
                    <a:pt x="31253" y="38271"/>
                  </a:cubicBezTo>
                  <a:cubicBezTo>
                    <a:pt x="31128" y="37419"/>
                    <a:pt x="33534" y="37319"/>
                    <a:pt x="33434" y="36291"/>
                  </a:cubicBezTo>
                  <a:cubicBezTo>
                    <a:pt x="33334" y="35239"/>
                    <a:pt x="32080" y="35239"/>
                    <a:pt x="31554" y="34412"/>
                  </a:cubicBezTo>
                  <a:cubicBezTo>
                    <a:pt x="31028" y="33585"/>
                    <a:pt x="32181" y="33058"/>
                    <a:pt x="32080" y="32632"/>
                  </a:cubicBezTo>
                  <a:cubicBezTo>
                    <a:pt x="31980" y="32231"/>
                    <a:pt x="30401" y="32006"/>
                    <a:pt x="30301" y="31504"/>
                  </a:cubicBezTo>
                  <a:cubicBezTo>
                    <a:pt x="30201" y="30978"/>
                    <a:pt x="31354" y="31078"/>
                    <a:pt x="31128" y="30452"/>
                  </a:cubicBezTo>
                  <a:cubicBezTo>
                    <a:pt x="30928" y="29825"/>
                    <a:pt x="29900" y="28672"/>
                    <a:pt x="30627" y="27745"/>
                  </a:cubicBezTo>
                  <a:cubicBezTo>
                    <a:pt x="31354" y="26818"/>
                    <a:pt x="32908" y="27745"/>
                    <a:pt x="31755" y="25665"/>
                  </a:cubicBezTo>
                  <a:cubicBezTo>
                    <a:pt x="30627" y="23585"/>
                    <a:pt x="28847" y="20978"/>
                    <a:pt x="28446" y="20351"/>
                  </a:cubicBezTo>
                  <a:cubicBezTo>
                    <a:pt x="28020" y="19725"/>
                    <a:pt x="28847" y="18672"/>
                    <a:pt x="29474" y="18271"/>
                  </a:cubicBezTo>
                  <a:cubicBezTo>
                    <a:pt x="30101" y="17845"/>
                    <a:pt x="31654" y="16291"/>
                    <a:pt x="31654" y="15665"/>
                  </a:cubicBezTo>
                  <a:cubicBezTo>
                    <a:pt x="31654" y="15038"/>
                    <a:pt x="29674" y="13359"/>
                    <a:pt x="29173" y="13058"/>
                  </a:cubicBezTo>
                  <a:cubicBezTo>
                    <a:pt x="28647" y="12757"/>
                    <a:pt x="27494" y="12858"/>
                    <a:pt x="26968" y="11805"/>
                  </a:cubicBezTo>
                  <a:cubicBezTo>
                    <a:pt x="26441" y="10777"/>
                    <a:pt x="25940" y="10452"/>
                    <a:pt x="26441" y="9825"/>
                  </a:cubicBezTo>
                  <a:cubicBezTo>
                    <a:pt x="26968" y="9198"/>
                    <a:pt x="26968" y="8572"/>
                    <a:pt x="26968" y="7945"/>
                  </a:cubicBezTo>
                  <a:cubicBezTo>
                    <a:pt x="26968" y="7319"/>
                    <a:pt x="28121" y="7845"/>
                    <a:pt x="28321" y="6918"/>
                  </a:cubicBezTo>
                  <a:cubicBezTo>
                    <a:pt x="28421" y="6492"/>
                    <a:pt x="28722" y="6016"/>
                    <a:pt x="29098" y="5640"/>
                  </a:cubicBezTo>
                  <a:cubicBezTo>
                    <a:pt x="29123" y="4913"/>
                    <a:pt x="29198" y="4161"/>
                    <a:pt x="29098" y="3660"/>
                  </a:cubicBezTo>
                  <a:cubicBezTo>
                    <a:pt x="28948" y="2657"/>
                    <a:pt x="26090" y="2331"/>
                    <a:pt x="25439" y="1153"/>
                  </a:cubicBezTo>
                  <a:cubicBezTo>
                    <a:pt x="24762" y="0"/>
                    <a:pt x="23083" y="502"/>
                    <a:pt x="22582" y="1153"/>
                  </a:cubicBezTo>
                  <a:cubicBezTo>
                    <a:pt x="22080" y="1830"/>
                    <a:pt x="19073" y="1003"/>
                    <a:pt x="19073" y="2005"/>
                  </a:cubicBezTo>
                  <a:cubicBezTo>
                    <a:pt x="19073" y="3008"/>
                    <a:pt x="16892" y="3158"/>
                    <a:pt x="16892" y="4336"/>
                  </a:cubicBezTo>
                  <a:cubicBezTo>
                    <a:pt x="16892" y="5514"/>
                    <a:pt x="17895" y="7519"/>
                    <a:pt x="16216" y="7344"/>
                  </a:cubicBezTo>
                  <a:cubicBezTo>
                    <a:pt x="14562" y="7193"/>
                    <a:pt x="15714" y="8021"/>
                    <a:pt x="14712" y="9349"/>
                  </a:cubicBezTo>
                  <a:cubicBezTo>
                    <a:pt x="13709" y="10702"/>
                    <a:pt x="13709" y="8522"/>
                    <a:pt x="12707" y="8848"/>
                  </a:cubicBezTo>
                  <a:cubicBezTo>
                    <a:pt x="11704" y="9198"/>
                    <a:pt x="10526" y="7845"/>
                    <a:pt x="10025" y="8697"/>
                  </a:cubicBezTo>
                  <a:cubicBezTo>
                    <a:pt x="9524" y="9524"/>
                    <a:pt x="7870" y="8848"/>
                    <a:pt x="6191" y="8522"/>
                  </a:cubicBezTo>
                  <a:cubicBezTo>
                    <a:pt x="4511" y="8196"/>
                    <a:pt x="3684" y="5840"/>
                    <a:pt x="2331" y="5665"/>
                  </a:cubicBezTo>
                  <a:cubicBezTo>
                    <a:pt x="1454" y="5564"/>
                    <a:pt x="501" y="6266"/>
                    <a:pt x="0" y="7394"/>
                  </a:cubicBezTo>
                  <a:cubicBezTo>
                    <a:pt x="1303" y="8221"/>
                    <a:pt x="2156" y="9424"/>
                    <a:pt x="3835" y="10201"/>
                  </a:cubicBezTo>
                  <a:cubicBezTo>
                    <a:pt x="5689" y="11028"/>
                    <a:pt x="9023" y="12031"/>
                    <a:pt x="8872" y="13209"/>
                  </a:cubicBezTo>
                  <a:cubicBezTo>
                    <a:pt x="8697" y="14386"/>
                    <a:pt x="8196" y="16041"/>
                    <a:pt x="9023" y="16542"/>
                  </a:cubicBezTo>
                  <a:cubicBezTo>
                    <a:pt x="9875" y="17043"/>
                    <a:pt x="8872" y="19224"/>
                    <a:pt x="9875" y="19725"/>
                  </a:cubicBezTo>
                  <a:cubicBezTo>
                    <a:pt x="10877" y="20226"/>
                    <a:pt x="10526" y="22732"/>
                    <a:pt x="9699" y="22732"/>
                  </a:cubicBezTo>
                  <a:cubicBezTo>
                    <a:pt x="8872" y="22732"/>
                    <a:pt x="9875" y="24086"/>
                    <a:pt x="10376" y="24587"/>
                  </a:cubicBezTo>
                  <a:cubicBezTo>
                    <a:pt x="10602" y="24813"/>
                    <a:pt x="10777" y="25489"/>
                    <a:pt x="10852" y="26316"/>
                  </a:cubicBezTo>
                  <a:cubicBezTo>
                    <a:pt x="11880" y="26567"/>
                    <a:pt x="12807" y="27093"/>
                    <a:pt x="13709" y="27494"/>
                  </a:cubicBezTo>
                  <a:cubicBezTo>
                    <a:pt x="15113" y="28121"/>
                    <a:pt x="14887" y="29098"/>
                    <a:pt x="14938" y="30201"/>
                  </a:cubicBezTo>
                  <a:cubicBezTo>
                    <a:pt x="14988" y="31279"/>
                    <a:pt x="15038" y="31905"/>
                    <a:pt x="14336" y="31429"/>
                  </a:cubicBezTo>
                  <a:cubicBezTo>
                    <a:pt x="13584" y="30978"/>
                    <a:pt x="12807" y="31429"/>
                    <a:pt x="12406" y="33008"/>
                  </a:cubicBezTo>
                  <a:cubicBezTo>
                    <a:pt x="11980" y="34562"/>
                    <a:pt x="10000" y="36442"/>
                    <a:pt x="8797" y="36542"/>
                  </a:cubicBezTo>
                  <a:cubicBezTo>
                    <a:pt x="7594" y="36642"/>
                    <a:pt x="7719" y="37895"/>
                    <a:pt x="6717" y="38146"/>
                  </a:cubicBezTo>
                  <a:cubicBezTo>
                    <a:pt x="5739" y="38422"/>
                    <a:pt x="4787" y="38998"/>
                    <a:pt x="4837" y="40076"/>
                  </a:cubicBezTo>
                  <a:cubicBezTo>
                    <a:pt x="4887" y="41179"/>
                    <a:pt x="3384" y="41279"/>
                    <a:pt x="2406" y="41279"/>
                  </a:cubicBezTo>
                  <a:cubicBezTo>
                    <a:pt x="1404" y="41279"/>
                    <a:pt x="1629" y="43058"/>
                    <a:pt x="827" y="43509"/>
                  </a:cubicBezTo>
                  <a:cubicBezTo>
                    <a:pt x="50" y="43986"/>
                    <a:pt x="201" y="44612"/>
                    <a:pt x="927" y="45565"/>
                  </a:cubicBezTo>
                  <a:cubicBezTo>
                    <a:pt x="1679" y="46492"/>
                    <a:pt x="1053" y="47319"/>
                    <a:pt x="1303" y="47996"/>
                  </a:cubicBezTo>
                  <a:cubicBezTo>
                    <a:pt x="1554" y="48672"/>
                    <a:pt x="2707" y="50251"/>
                    <a:pt x="1930" y="51956"/>
                  </a:cubicBezTo>
                  <a:cubicBezTo>
                    <a:pt x="1153" y="53685"/>
                    <a:pt x="326" y="55815"/>
                    <a:pt x="1003" y="55615"/>
                  </a:cubicBezTo>
                  <a:cubicBezTo>
                    <a:pt x="1654" y="55389"/>
                    <a:pt x="3233" y="57018"/>
                    <a:pt x="4261" y="56918"/>
                  </a:cubicBezTo>
                  <a:cubicBezTo>
                    <a:pt x="5313" y="56793"/>
                    <a:pt x="5414" y="58372"/>
                    <a:pt x="6416" y="58046"/>
                  </a:cubicBezTo>
                  <a:cubicBezTo>
                    <a:pt x="7394" y="57745"/>
                    <a:pt x="7394" y="58973"/>
                    <a:pt x="10251" y="58873"/>
                  </a:cubicBezTo>
                  <a:cubicBezTo>
                    <a:pt x="13133" y="58773"/>
                    <a:pt x="18897" y="56392"/>
                    <a:pt x="21203" y="56392"/>
                  </a:cubicBezTo>
                  <a:cubicBezTo>
                    <a:pt x="22506" y="56392"/>
                    <a:pt x="23534" y="56241"/>
                    <a:pt x="24361" y="56016"/>
                  </a:cubicBezTo>
                  <a:cubicBezTo>
                    <a:pt x="24837" y="55289"/>
                    <a:pt x="25439" y="54487"/>
                    <a:pt x="26040" y="53885"/>
                  </a:cubicBezTo>
                  <a:cubicBezTo>
                    <a:pt x="27494" y="52432"/>
                    <a:pt x="30627" y="51379"/>
                    <a:pt x="31454" y="49499"/>
                  </a:cubicBezTo>
                  <a:close/>
                </a:path>
              </a:pathLst>
            </a:custGeom>
            <a:noFill/>
            <a:ln w="10650" cap="flat" cmpd="sng">
              <a:solidFill>
                <a:srgbClr val="FFFFFF"/>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0"/>
            <p:cNvSpPr/>
            <p:nvPr/>
          </p:nvSpPr>
          <p:spPr>
            <a:xfrm>
              <a:off x="2226975" y="3374725"/>
              <a:ext cx="1288875" cy="1071000"/>
            </a:xfrm>
            <a:custGeom>
              <a:avLst/>
              <a:gdLst/>
              <a:ahLst/>
              <a:cxnLst/>
              <a:rect l="l" t="t" r="r" b="b"/>
              <a:pathLst>
                <a:path w="51555" h="42840" extrusionOk="0">
                  <a:moveTo>
                    <a:pt x="26316" y="0"/>
                  </a:moveTo>
                  <a:cubicBezTo>
                    <a:pt x="26128" y="57"/>
                    <a:pt x="25926" y="85"/>
                    <a:pt x="25720" y="85"/>
                  </a:cubicBezTo>
                  <a:cubicBezTo>
                    <a:pt x="25652" y="85"/>
                    <a:pt x="25583" y="82"/>
                    <a:pt x="25514" y="76"/>
                  </a:cubicBezTo>
                  <a:cubicBezTo>
                    <a:pt x="25485" y="74"/>
                    <a:pt x="25455" y="74"/>
                    <a:pt x="25426" y="74"/>
                  </a:cubicBezTo>
                  <a:cubicBezTo>
                    <a:pt x="24234" y="74"/>
                    <a:pt x="23188" y="1077"/>
                    <a:pt x="23383" y="3108"/>
                  </a:cubicBezTo>
                  <a:cubicBezTo>
                    <a:pt x="23609" y="5188"/>
                    <a:pt x="21880" y="5389"/>
                    <a:pt x="19749" y="5564"/>
                  </a:cubicBezTo>
                  <a:cubicBezTo>
                    <a:pt x="17619" y="5715"/>
                    <a:pt x="18346" y="7369"/>
                    <a:pt x="17444" y="8045"/>
                  </a:cubicBezTo>
                  <a:cubicBezTo>
                    <a:pt x="17250" y="8195"/>
                    <a:pt x="16945" y="8261"/>
                    <a:pt x="16584" y="8261"/>
                  </a:cubicBezTo>
                  <a:cubicBezTo>
                    <a:pt x="15314" y="8261"/>
                    <a:pt x="13345" y="7440"/>
                    <a:pt x="13033" y="6542"/>
                  </a:cubicBezTo>
                  <a:cubicBezTo>
                    <a:pt x="12910" y="6218"/>
                    <a:pt x="12592" y="6080"/>
                    <a:pt x="12228" y="6080"/>
                  </a:cubicBezTo>
                  <a:cubicBezTo>
                    <a:pt x="11325" y="6080"/>
                    <a:pt x="10145" y="6930"/>
                    <a:pt x="11002" y="7895"/>
                  </a:cubicBezTo>
                  <a:cubicBezTo>
                    <a:pt x="12205" y="9249"/>
                    <a:pt x="12130" y="11128"/>
                    <a:pt x="11454" y="11655"/>
                  </a:cubicBezTo>
                  <a:cubicBezTo>
                    <a:pt x="11339" y="11744"/>
                    <a:pt x="11201" y="11779"/>
                    <a:pt x="11048" y="11779"/>
                  </a:cubicBezTo>
                  <a:cubicBezTo>
                    <a:pt x="10481" y="11779"/>
                    <a:pt x="9694" y="11298"/>
                    <a:pt x="9012" y="11298"/>
                  </a:cubicBezTo>
                  <a:cubicBezTo>
                    <a:pt x="8792" y="11298"/>
                    <a:pt x="8583" y="11347"/>
                    <a:pt x="8396" y="11479"/>
                  </a:cubicBezTo>
                  <a:cubicBezTo>
                    <a:pt x="8200" y="11623"/>
                    <a:pt x="8043" y="11683"/>
                    <a:pt x="7906" y="11683"/>
                  </a:cubicBezTo>
                  <a:cubicBezTo>
                    <a:pt x="7378" y="11683"/>
                    <a:pt x="7162" y="10790"/>
                    <a:pt x="6266" y="10452"/>
                  </a:cubicBezTo>
                  <a:cubicBezTo>
                    <a:pt x="6052" y="10372"/>
                    <a:pt x="5861" y="10341"/>
                    <a:pt x="5681" y="10341"/>
                  </a:cubicBezTo>
                  <a:cubicBezTo>
                    <a:pt x="4963" y="10341"/>
                    <a:pt x="4411" y="10844"/>
                    <a:pt x="3214" y="10844"/>
                  </a:cubicBezTo>
                  <a:cubicBezTo>
                    <a:pt x="3093" y="10844"/>
                    <a:pt x="2966" y="10839"/>
                    <a:pt x="2832" y="10827"/>
                  </a:cubicBezTo>
                  <a:cubicBezTo>
                    <a:pt x="2695" y="10814"/>
                    <a:pt x="2562" y="10808"/>
                    <a:pt x="2435" y="10808"/>
                  </a:cubicBezTo>
                  <a:cubicBezTo>
                    <a:pt x="854" y="10808"/>
                    <a:pt x="0" y="11763"/>
                    <a:pt x="626" y="12482"/>
                  </a:cubicBezTo>
                  <a:cubicBezTo>
                    <a:pt x="1303" y="13259"/>
                    <a:pt x="526" y="13985"/>
                    <a:pt x="1052" y="14662"/>
                  </a:cubicBezTo>
                  <a:cubicBezTo>
                    <a:pt x="1579" y="15339"/>
                    <a:pt x="3960" y="15239"/>
                    <a:pt x="5739" y="16191"/>
                  </a:cubicBezTo>
                  <a:cubicBezTo>
                    <a:pt x="7519" y="17118"/>
                    <a:pt x="7920" y="16341"/>
                    <a:pt x="8797" y="17018"/>
                  </a:cubicBezTo>
                  <a:cubicBezTo>
                    <a:pt x="9699" y="17695"/>
                    <a:pt x="9900" y="17269"/>
                    <a:pt x="9950" y="18572"/>
                  </a:cubicBezTo>
                  <a:cubicBezTo>
                    <a:pt x="10000" y="19875"/>
                    <a:pt x="11002" y="21128"/>
                    <a:pt x="12707" y="21604"/>
                  </a:cubicBezTo>
                  <a:cubicBezTo>
                    <a:pt x="14436" y="22056"/>
                    <a:pt x="13133" y="23208"/>
                    <a:pt x="13659" y="24361"/>
                  </a:cubicBezTo>
                  <a:cubicBezTo>
                    <a:pt x="14160" y="25489"/>
                    <a:pt x="12882" y="27168"/>
                    <a:pt x="13133" y="28572"/>
                  </a:cubicBezTo>
                  <a:cubicBezTo>
                    <a:pt x="13383" y="29975"/>
                    <a:pt x="12306" y="34512"/>
                    <a:pt x="11454" y="34913"/>
                  </a:cubicBezTo>
                  <a:cubicBezTo>
                    <a:pt x="11403" y="34963"/>
                    <a:pt x="11328" y="34963"/>
                    <a:pt x="11253" y="34963"/>
                  </a:cubicBezTo>
                  <a:cubicBezTo>
                    <a:pt x="12030" y="35364"/>
                    <a:pt x="12857" y="35690"/>
                    <a:pt x="13258" y="35965"/>
                  </a:cubicBezTo>
                  <a:cubicBezTo>
                    <a:pt x="14010" y="36467"/>
                    <a:pt x="15664" y="36968"/>
                    <a:pt x="16692" y="37595"/>
                  </a:cubicBezTo>
                  <a:cubicBezTo>
                    <a:pt x="17127" y="37878"/>
                    <a:pt x="17710" y="38014"/>
                    <a:pt x="18229" y="38014"/>
                  </a:cubicBezTo>
                  <a:cubicBezTo>
                    <a:pt x="18905" y="38014"/>
                    <a:pt x="19474" y="37783"/>
                    <a:pt x="19474" y="37344"/>
                  </a:cubicBezTo>
                  <a:cubicBezTo>
                    <a:pt x="19474" y="37076"/>
                    <a:pt x="19600" y="36968"/>
                    <a:pt x="19793" y="36968"/>
                  </a:cubicBezTo>
                  <a:cubicBezTo>
                    <a:pt x="20142" y="36968"/>
                    <a:pt x="20708" y="37325"/>
                    <a:pt x="21128" y="37745"/>
                  </a:cubicBezTo>
                  <a:cubicBezTo>
                    <a:pt x="21754" y="38371"/>
                    <a:pt x="24160" y="38497"/>
                    <a:pt x="25288" y="38747"/>
                  </a:cubicBezTo>
                  <a:cubicBezTo>
                    <a:pt x="25745" y="38841"/>
                    <a:pt x="26295" y="38864"/>
                    <a:pt x="26878" y="38864"/>
                  </a:cubicBezTo>
                  <a:cubicBezTo>
                    <a:pt x="27421" y="38864"/>
                    <a:pt x="27993" y="38844"/>
                    <a:pt x="28547" y="38844"/>
                  </a:cubicBezTo>
                  <a:cubicBezTo>
                    <a:pt x="28673" y="38844"/>
                    <a:pt x="28799" y="38845"/>
                    <a:pt x="28922" y="38848"/>
                  </a:cubicBezTo>
                  <a:cubicBezTo>
                    <a:pt x="28872" y="38572"/>
                    <a:pt x="28797" y="38271"/>
                    <a:pt x="28697" y="37945"/>
                  </a:cubicBezTo>
                  <a:cubicBezTo>
                    <a:pt x="28070" y="35915"/>
                    <a:pt x="29900" y="34712"/>
                    <a:pt x="31604" y="34462"/>
                  </a:cubicBezTo>
                  <a:cubicBezTo>
                    <a:pt x="31798" y="34431"/>
                    <a:pt x="32017" y="34417"/>
                    <a:pt x="32255" y="34417"/>
                  </a:cubicBezTo>
                  <a:cubicBezTo>
                    <a:pt x="34141" y="34417"/>
                    <a:pt x="37202" y="35309"/>
                    <a:pt x="38070" y="35865"/>
                  </a:cubicBezTo>
                  <a:cubicBezTo>
                    <a:pt x="38408" y="36076"/>
                    <a:pt x="38786" y="36199"/>
                    <a:pt x="39204" y="36199"/>
                  </a:cubicBezTo>
                  <a:cubicBezTo>
                    <a:pt x="40025" y="36199"/>
                    <a:pt x="41001" y="35724"/>
                    <a:pt x="42130" y="34512"/>
                  </a:cubicBezTo>
                  <a:cubicBezTo>
                    <a:pt x="43008" y="33584"/>
                    <a:pt x="43709" y="33259"/>
                    <a:pt x="44336" y="33083"/>
                  </a:cubicBezTo>
                  <a:cubicBezTo>
                    <a:pt x="44386" y="32657"/>
                    <a:pt x="44612" y="32256"/>
                    <a:pt x="44737" y="31880"/>
                  </a:cubicBezTo>
                  <a:cubicBezTo>
                    <a:pt x="44963" y="31254"/>
                    <a:pt x="43885" y="31404"/>
                    <a:pt x="43108" y="31329"/>
                  </a:cubicBezTo>
                  <a:cubicBezTo>
                    <a:pt x="42306" y="31254"/>
                    <a:pt x="41780" y="30477"/>
                    <a:pt x="42306" y="29599"/>
                  </a:cubicBezTo>
                  <a:cubicBezTo>
                    <a:pt x="42857" y="28747"/>
                    <a:pt x="41855" y="28672"/>
                    <a:pt x="41303" y="27820"/>
                  </a:cubicBezTo>
                  <a:cubicBezTo>
                    <a:pt x="40752" y="26968"/>
                    <a:pt x="41529" y="27193"/>
                    <a:pt x="42005" y="26968"/>
                  </a:cubicBezTo>
                  <a:cubicBezTo>
                    <a:pt x="42481" y="26717"/>
                    <a:pt x="43108" y="25790"/>
                    <a:pt x="42707" y="25564"/>
                  </a:cubicBezTo>
                  <a:cubicBezTo>
                    <a:pt x="42306" y="25314"/>
                    <a:pt x="42005" y="24762"/>
                    <a:pt x="42306" y="23835"/>
                  </a:cubicBezTo>
                  <a:cubicBezTo>
                    <a:pt x="42632" y="22883"/>
                    <a:pt x="41704" y="22807"/>
                    <a:pt x="41704" y="22106"/>
                  </a:cubicBezTo>
                  <a:cubicBezTo>
                    <a:pt x="41704" y="21706"/>
                    <a:pt x="41419" y="21436"/>
                    <a:pt x="41044" y="21436"/>
                  </a:cubicBezTo>
                  <a:cubicBezTo>
                    <a:pt x="40761" y="21436"/>
                    <a:pt x="40427" y="21589"/>
                    <a:pt x="40125" y="21955"/>
                  </a:cubicBezTo>
                  <a:cubicBezTo>
                    <a:pt x="39907" y="22220"/>
                    <a:pt x="39735" y="22342"/>
                    <a:pt x="39615" y="22342"/>
                  </a:cubicBezTo>
                  <a:cubicBezTo>
                    <a:pt x="39349" y="22342"/>
                    <a:pt x="39338" y="21744"/>
                    <a:pt x="39649" y="20777"/>
                  </a:cubicBezTo>
                  <a:cubicBezTo>
                    <a:pt x="40125" y="19374"/>
                    <a:pt x="41780" y="18747"/>
                    <a:pt x="41930" y="17970"/>
                  </a:cubicBezTo>
                  <a:cubicBezTo>
                    <a:pt x="42080" y="17193"/>
                    <a:pt x="43033" y="16492"/>
                    <a:pt x="43734" y="16492"/>
                  </a:cubicBezTo>
                  <a:cubicBezTo>
                    <a:pt x="44436" y="16492"/>
                    <a:pt x="44261" y="14838"/>
                    <a:pt x="44511" y="13835"/>
                  </a:cubicBezTo>
                  <a:cubicBezTo>
                    <a:pt x="44737" y="12807"/>
                    <a:pt x="44887" y="11805"/>
                    <a:pt x="45915" y="10953"/>
                  </a:cubicBezTo>
                  <a:cubicBezTo>
                    <a:pt x="46834" y="10148"/>
                    <a:pt x="45857" y="9765"/>
                    <a:pt x="45340" y="9765"/>
                  </a:cubicBezTo>
                  <a:cubicBezTo>
                    <a:pt x="45294" y="9765"/>
                    <a:pt x="45251" y="9769"/>
                    <a:pt x="45213" y="9775"/>
                  </a:cubicBezTo>
                  <a:cubicBezTo>
                    <a:pt x="45189" y="9779"/>
                    <a:pt x="45165" y="9780"/>
                    <a:pt x="45141" y="9780"/>
                  </a:cubicBezTo>
                  <a:cubicBezTo>
                    <a:pt x="44695" y="9780"/>
                    <a:pt x="44285" y="9148"/>
                    <a:pt x="43333" y="9148"/>
                  </a:cubicBezTo>
                  <a:cubicBezTo>
                    <a:pt x="42306" y="9148"/>
                    <a:pt x="41529" y="8672"/>
                    <a:pt x="41078" y="8045"/>
                  </a:cubicBezTo>
                  <a:cubicBezTo>
                    <a:pt x="40713" y="7566"/>
                    <a:pt x="39201" y="7365"/>
                    <a:pt x="38165" y="7365"/>
                  </a:cubicBezTo>
                  <a:cubicBezTo>
                    <a:pt x="37848" y="7365"/>
                    <a:pt x="37575" y="7384"/>
                    <a:pt x="37394" y="7419"/>
                  </a:cubicBezTo>
                  <a:cubicBezTo>
                    <a:pt x="37351" y="7429"/>
                    <a:pt x="37309" y="7433"/>
                    <a:pt x="37270" y="7433"/>
                  </a:cubicBezTo>
                  <a:cubicBezTo>
                    <a:pt x="36630" y="7433"/>
                    <a:pt x="36377" y="6252"/>
                    <a:pt x="35717" y="6252"/>
                  </a:cubicBezTo>
                  <a:cubicBezTo>
                    <a:pt x="35676" y="6252"/>
                    <a:pt x="35633" y="6256"/>
                    <a:pt x="35589" y="6266"/>
                  </a:cubicBezTo>
                  <a:cubicBezTo>
                    <a:pt x="35543" y="6275"/>
                    <a:pt x="35499" y="6279"/>
                    <a:pt x="35457" y="6279"/>
                  </a:cubicBezTo>
                  <a:cubicBezTo>
                    <a:pt x="34786" y="6279"/>
                    <a:pt x="34587" y="5201"/>
                    <a:pt x="34587" y="4612"/>
                  </a:cubicBezTo>
                  <a:cubicBezTo>
                    <a:pt x="34587" y="4477"/>
                    <a:pt x="34547" y="4422"/>
                    <a:pt x="34478" y="4422"/>
                  </a:cubicBezTo>
                  <a:cubicBezTo>
                    <a:pt x="34227" y="4422"/>
                    <a:pt x="33584" y="5153"/>
                    <a:pt x="33033" y="5389"/>
                  </a:cubicBezTo>
                  <a:cubicBezTo>
                    <a:pt x="32939" y="5432"/>
                    <a:pt x="32854" y="5452"/>
                    <a:pt x="32776" y="5452"/>
                  </a:cubicBezTo>
                  <a:cubicBezTo>
                    <a:pt x="32267" y="5452"/>
                    <a:pt x="32070" y="4627"/>
                    <a:pt x="32005" y="4236"/>
                  </a:cubicBezTo>
                  <a:cubicBezTo>
                    <a:pt x="31930" y="3760"/>
                    <a:pt x="30526" y="3284"/>
                    <a:pt x="29825" y="2908"/>
                  </a:cubicBezTo>
                  <a:cubicBezTo>
                    <a:pt x="29246" y="2577"/>
                    <a:pt x="28616" y="1667"/>
                    <a:pt x="28230" y="1667"/>
                  </a:cubicBezTo>
                  <a:cubicBezTo>
                    <a:pt x="28148" y="1667"/>
                    <a:pt x="28077" y="1708"/>
                    <a:pt x="28020" y="1805"/>
                  </a:cubicBezTo>
                  <a:cubicBezTo>
                    <a:pt x="27970" y="1896"/>
                    <a:pt x="27904" y="1936"/>
                    <a:pt x="27829" y="1936"/>
                  </a:cubicBezTo>
                  <a:cubicBezTo>
                    <a:pt x="27450" y="1936"/>
                    <a:pt x="26830" y="936"/>
                    <a:pt x="26767" y="477"/>
                  </a:cubicBezTo>
                  <a:cubicBezTo>
                    <a:pt x="26717" y="126"/>
                    <a:pt x="26466" y="226"/>
                    <a:pt x="26316" y="0"/>
                  </a:cubicBezTo>
                  <a:close/>
                  <a:moveTo>
                    <a:pt x="50720" y="36287"/>
                  </a:moveTo>
                  <a:cubicBezTo>
                    <a:pt x="50189" y="36287"/>
                    <a:pt x="50001" y="37299"/>
                    <a:pt x="48597" y="38146"/>
                  </a:cubicBezTo>
                  <a:cubicBezTo>
                    <a:pt x="47179" y="39026"/>
                    <a:pt x="48527" y="42840"/>
                    <a:pt x="49944" y="42840"/>
                  </a:cubicBezTo>
                  <a:cubicBezTo>
                    <a:pt x="49979" y="42840"/>
                    <a:pt x="50015" y="42838"/>
                    <a:pt x="50050" y="42833"/>
                  </a:cubicBezTo>
                  <a:cubicBezTo>
                    <a:pt x="51554" y="42632"/>
                    <a:pt x="51354" y="36341"/>
                    <a:pt x="50777" y="36291"/>
                  </a:cubicBezTo>
                  <a:cubicBezTo>
                    <a:pt x="50757" y="36289"/>
                    <a:pt x="50738" y="36287"/>
                    <a:pt x="50720" y="36287"/>
                  </a:cubicBezTo>
                  <a:close/>
                </a:path>
              </a:pathLst>
            </a:custGeom>
            <a:solidFill>
              <a:srgbClr val="F289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0"/>
            <p:cNvSpPr/>
            <p:nvPr/>
          </p:nvSpPr>
          <p:spPr>
            <a:xfrm>
              <a:off x="2225700" y="3374725"/>
              <a:ext cx="1290150" cy="1075850"/>
            </a:xfrm>
            <a:custGeom>
              <a:avLst/>
              <a:gdLst/>
              <a:ahLst/>
              <a:cxnLst/>
              <a:rect l="l" t="t" r="r" b="b"/>
              <a:pathLst>
                <a:path w="51606" h="43034" fill="none" extrusionOk="0">
                  <a:moveTo>
                    <a:pt x="50828" y="36291"/>
                  </a:moveTo>
                  <a:cubicBezTo>
                    <a:pt x="50252" y="36216"/>
                    <a:pt x="50101" y="37269"/>
                    <a:pt x="48648" y="38146"/>
                  </a:cubicBezTo>
                  <a:cubicBezTo>
                    <a:pt x="47194" y="39048"/>
                    <a:pt x="48648" y="43033"/>
                    <a:pt x="50101" y="42833"/>
                  </a:cubicBezTo>
                  <a:cubicBezTo>
                    <a:pt x="51605" y="42632"/>
                    <a:pt x="51405" y="36341"/>
                    <a:pt x="50828" y="36291"/>
                  </a:cubicBezTo>
                  <a:close/>
                  <a:moveTo>
                    <a:pt x="45264" y="9775"/>
                  </a:moveTo>
                  <a:cubicBezTo>
                    <a:pt x="44788" y="9850"/>
                    <a:pt x="44387" y="9148"/>
                    <a:pt x="43384" y="9148"/>
                  </a:cubicBezTo>
                  <a:cubicBezTo>
                    <a:pt x="42357" y="9148"/>
                    <a:pt x="41580" y="8672"/>
                    <a:pt x="41129" y="8045"/>
                  </a:cubicBezTo>
                  <a:cubicBezTo>
                    <a:pt x="40653" y="7419"/>
                    <a:pt x="38221" y="7269"/>
                    <a:pt x="37445" y="7419"/>
                  </a:cubicBezTo>
                  <a:cubicBezTo>
                    <a:pt x="36668" y="7594"/>
                    <a:pt x="36442" y="6091"/>
                    <a:pt x="35640" y="6266"/>
                  </a:cubicBezTo>
                  <a:cubicBezTo>
                    <a:pt x="34863" y="6416"/>
                    <a:pt x="34638" y="5238"/>
                    <a:pt x="34638" y="4612"/>
                  </a:cubicBezTo>
                  <a:cubicBezTo>
                    <a:pt x="34638" y="3985"/>
                    <a:pt x="33785" y="5088"/>
                    <a:pt x="33084" y="5389"/>
                  </a:cubicBezTo>
                  <a:cubicBezTo>
                    <a:pt x="32382" y="5715"/>
                    <a:pt x="32131" y="4687"/>
                    <a:pt x="32056" y="4236"/>
                  </a:cubicBezTo>
                  <a:cubicBezTo>
                    <a:pt x="31981" y="3760"/>
                    <a:pt x="30577" y="3284"/>
                    <a:pt x="29876" y="2908"/>
                  </a:cubicBezTo>
                  <a:cubicBezTo>
                    <a:pt x="29174" y="2507"/>
                    <a:pt x="28397" y="1253"/>
                    <a:pt x="28071" y="1805"/>
                  </a:cubicBezTo>
                  <a:cubicBezTo>
                    <a:pt x="27770" y="2356"/>
                    <a:pt x="26893" y="1028"/>
                    <a:pt x="26818" y="477"/>
                  </a:cubicBezTo>
                  <a:cubicBezTo>
                    <a:pt x="26768" y="126"/>
                    <a:pt x="26517" y="226"/>
                    <a:pt x="26367" y="0"/>
                  </a:cubicBezTo>
                  <a:cubicBezTo>
                    <a:pt x="26116" y="76"/>
                    <a:pt x="25840" y="101"/>
                    <a:pt x="25565" y="76"/>
                  </a:cubicBezTo>
                  <a:cubicBezTo>
                    <a:pt x="24337" y="25"/>
                    <a:pt x="23234" y="1028"/>
                    <a:pt x="23434" y="3108"/>
                  </a:cubicBezTo>
                  <a:cubicBezTo>
                    <a:pt x="23660" y="5188"/>
                    <a:pt x="21931" y="5389"/>
                    <a:pt x="19800" y="5564"/>
                  </a:cubicBezTo>
                  <a:cubicBezTo>
                    <a:pt x="17670" y="5715"/>
                    <a:pt x="18397" y="7369"/>
                    <a:pt x="17495" y="8045"/>
                  </a:cubicBezTo>
                  <a:cubicBezTo>
                    <a:pt x="16617" y="8722"/>
                    <a:pt x="13485" y="7695"/>
                    <a:pt x="13084" y="6542"/>
                  </a:cubicBezTo>
                  <a:cubicBezTo>
                    <a:pt x="12657" y="5414"/>
                    <a:pt x="9850" y="6542"/>
                    <a:pt x="11053" y="7895"/>
                  </a:cubicBezTo>
                  <a:cubicBezTo>
                    <a:pt x="12256" y="9249"/>
                    <a:pt x="12181" y="11128"/>
                    <a:pt x="11505" y="11655"/>
                  </a:cubicBezTo>
                  <a:cubicBezTo>
                    <a:pt x="10828" y="12181"/>
                    <a:pt x="9374" y="10827"/>
                    <a:pt x="8447" y="11479"/>
                  </a:cubicBezTo>
                  <a:cubicBezTo>
                    <a:pt x="7495" y="12181"/>
                    <a:pt x="7444" y="10878"/>
                    <a:pt x="6317" y="10452"/>
                  </a:cubicBezTo>
                  <a:cubicBezTo>
                    <a:pt x="5164" y="10025"/>
                    <a:pt x="4687" y="10978"/>
                    <a:pt x="2883" y="10827"/>
                  </a:cubicBezTo>
                  <a:cubicBezTo>
                    <a:pt x="1053" y="10652"/>
                    <a:pt x="1" y="11705"/>
                    <a:pt x="677" y="12482"/>
                  </a:cubicBezTo>
                  <a:cubicBezTo>
                    <a:pt x="1354" y="13259"/>
                    <a:pt x="577" y="13985"/>
                    <a:pt x="1103" y="14662"/>
                  </a:cubicBezTo>
                  <a:cubicBezTo>
                    <a:pt x="1630" y="15339"/>
                    <a:pt x="4011" y="15239"/>
                    <a:pt x="5790" y="16191"/>
                  </a:cubicBezTo>
                  <a:cubicBezTo>
                    <a:pt x="7570" y="17118"/>
                    <a:pt x="7971" y="16341"/>
                    <a:pt x="8848" y="17018"/>
                  </a:cubicBezTo>
                  <a:cubicBezTo>
                    <a:pt x="9750" y="17695"/>
                    <a:pt x="9951" y="17269"/>
                    <a:pt x="10001" y="18572"/>
                  </a:cubicBezTo>
                  <a:cubicBezTo>
                    <a:pt x="10051" y="19875"/>
                    <a:pt x="11053" y="21128"/>
                    <a:pt x="12758" y="21604"/>
                  </a:cubicBezTo>
                  <a:cubicBezTo>
                    <a:pt x="14487" y="22056"/>
                    <a:pt x="13184" y="23208"/>
                    <a:pt x="13710" y="24361"/>
                  </a:cubicBezTo>
                  <a:cubicBezTo>
                    <a:pt x="14211" y="25489"/>
                    <a:pt x="12933" y="27168"/>
                    <a:pt x="13184" y="28572"/>
                  </a:cubicBezTo>
                  <a:cubicBezTo>
                    <a:pt x="13434" y="29975"/>
                    <a:pt x="12357" y="34512"/>
                    <a:pt x="11505" y="34913"/>
                  </a:cubicBezTo>
                  <a:cubicBezTo>
                    <a:pt x="11454" y="34963"/>
                    <a:pt x="11379" y="34963"/>
                    <a:pt x="11304" y="34963"/>
                  </a:cubicBezTo>
                  <a:cubicBezTo>
                    <a:pt x="12081" y="35364"/>
                    <a:pt x="12908" y="35690"/>
                    <a:pt x="13309" y="35965"/>
                  </a:cubicBezTo>
                  <a:cubicBezTo>
                    <a:pt x="14061" y="36467"/>
                    <a:pt x="15715" y="36968"/>
                    <a:pt x="16743" y="37595"/>
                  </a:cubicBezTo>
                  <a:cubicBezTo>
                    <a:pt x="17745" y="38246"/>
                    <a:pt x="19525" y="38121"/>
                    <a:pt x="19525" y="37344"/>
                  </a:cubicBezTo>
                  <a:cubicBezTo>
                    <a:pt x="19525" y="36592"/>
                    <a:pt x="20527" y="37093"/>
                    <a:pt x="21179" y="37745"/>
                  </a:cubicBezTo>
                  <a:cubicBezTo>
                    <a:pt x="21805" y="38371"/>
                    <a:pt x="24211" y="38497"/>
                    <a:pt x="25339" y="38747"/>
                  </a:cubicBezTo>
                  <a:cubicBezTo>
                    <a:pt x="26317" y="38948"/>
                    <a:pt x="27720" y="38823"/>
                    <a:pt x="28973" y="38848"/>
                  </a:cubicBezTo>
                  <a:cubicBezTo>
                    <a:pt x="28923" y="38572"/>
                    <a:pt x="28848" y="38271"/>
                    <a:pt x="28748" y="37945"/>
                  </a:cubicBezTo>
                  <a:cubicBezTo>
                    <a:pt x="28121" y="35915"/>
                    <a:pt x="29951" y="34712"/>
                    <a:pt x="31655" y="34462"/>
                  </a:cubicBezTo>
                  <a:cubicBezTo>
                    <a:pt x="33384" y="34186"/>
                    <a:pt x="37144" y="35239"/>
                    <a:pt x="38121" y="35865"/>
                  </a:cubicBezTo>
                  <a:cubicBezTo>
                    <a:pt x="39124" y="36492"/>
                    <a:pt x="40477" y="36341"/>
                    <a:pt x="42181" y="34512"/>
                  </a:cubicBezTo>
                  <a:cubicBezTo>
                    <a:pt x="43059" y="33584"/>
                    <a:pt x="43760" y="33259"/>
                    <a:pt x="44387" y="33083"/>
                  </a:cubicBezTo>
                  <a:cubicBezTo>
                    <a:pt x="44437" y="32657"/>
                    <a:pt x="44663" y="32256"/>
                    <a:pt x="44788" y="31880"/>
                  </a:cubicBezTo>
                  <a:cubicBezTo>
                    <a:pt x="45014" y="31254"/>
                    <a:pt x="43936" y="31404"/>
                    <a:pt x="43159" y="31329"/>
                  </a:cubicBezTo>
                  <a:cubicBezTo>
                    <a:pt x="42357" y="31254"/>
                    <a:pt x="41831" y="30477"/>
                    <a:pt x="42357" y="29599"/>
                  </a:cubicBezTo>
                  <a:cubicBezTo>
                    <a:pt x="42908" y="28747"/>
                    <a:pt x="41906" y="28672"/>
                    <a:pt x="41354" y="27820"/>
                  </a:cubicBezTo>
                  <a:cubicBezTo>
                    <a:pt x="40803" y="26968"/>
                    <a:pt x="41580" y="27193"/>
                    <a:pt x="42056" y="26968"/>
                  </a:cubicBezTo>
                  <a:cubicBezTo>
                    <a:pt x="42532" y="26717"/>
                    <a:pt x="43159" y="25790"/>
                    <a:pt x="42758" y="25564"/>
                  </a:cubicBezTo>
                  <a:cubicBezTo>
                    <a:pt x="42357" y="25314"/>
                    <a:pt x="42056" y="24762"/>
                    <a:pt x="42357" y="23835"/>
                  </a:cubicBezTo>
                  <a:cubicBezTo>
                    <a:pt x="42683" y="22883"/>
                    <a:pt x="41755" y="22807"/>
                    <a:pt x="41755" y="22106"/>
                  </a:cubicBezTo>
                  <a:cubicBezTo>
                    <a:pt x="41755" y="21404"/>
                    <a:pt x="40878" y="21103"/>
                    <a:pt x="40176" y="21955"/>
                  </a:cubicBezTo>
                  <a:cubicBezTo>
                    <a:pt x="39475" y="22807"/>
                    <a:pt x="39249" y="22181"/>
                    <a:pt x="39700" y="20777"/>
                  </a:cubicBezTo>
                  <a:cubicBezTo>
                    <a:pt x="40176" y="19374"/>
                    <a:pt x="41831" y="18747"/>
                    <a:pt x="41981" y="17970"/>
                  </a:cubicBezTo>
                  <a:cubicBezTo>
                    <a:pt x="42131" y="17193"/>
                    <a:pt x="43084" y="16492"/>
                    <a:pt x="43785" y="16492"/>
                  </a:cubicBezTo>
                  <a:cubicBezTo>
                    <a:pt x="44487" y="16492"/>
                    <a:pt x="44312" y="14838"/>
                    <a:pt x="44562" y="13835"/>
                  </a:cubicBezTo>
                  <a:cubicBezTo>
                    <a:pt x="44788" y="12807"/>
                    <a:pt x="44938" y="11805"/>
                    <a:pt x="45966" y="10953"/>
                  </a:cubicBezTo>
                  <a:cubicBezTo>
                    <a:pt x="46968" y="10076"/>
                    <a:pt x="45715" y="9700"/>
                    <a:pt x="45264" y="9775"/>
                  </a:cubicBezTo>
                  <a:close/>
                </a:path>
              </a:pathLst>
            </a:custGeom>
            <a:noFill/>
            <a:ln w="10650" cap="flat" cmpd="sng">
              <a:solidFill>
                <a:srgbClr val="FFFFFF"/>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0"/>
            <p:cNvSpPr/>
            <p:nvPr/>
          </p:nvSpPr>
          <p:spPr>
            <a:xfrm>
              <a:off x="1829075" y="4202425"/>
              <a:ext cx="1127225" cy="801025"/>
            </a:xfrm>
            <a:custGeom>
              <a:avLst/>
              <a:gdLst/>
              <a:ahLst/>
              <a:cxnLst/>
              <a:rect l="l" t="t" r="r" b="b"/>
              <a:pathLst>
                <a:path w="45089" h="32041" extrusionOk="0">
                  <a:moveTo>
                    <a:pt x="5189" y="0"/>
                  </a:moveTo>
                  <a:cubicBezTo>
                    <a:pt x="3735" y="0"/>
                    <a:pt x="4362" y="1755"/>
                    <a:pt x="2282" y="1805"/>
                  </a:cubicBezTo>
                  <a:cubicBezTo>
                    <a:pt x="201" y="1880"/>
                    <a:pt x="1" y="3183"/>
                    <a:pt x="1505" y="4361"/>
                  </a:cubicBezTo>
                  <a:cubicBezTo>
                    <a:pt x="2357" y="5063"/>
                    <a:pt x="2257" y="6492"/>
                    <a:pt x="2131" y="7820"/>
                  </a:cubicBezTo>
                  <a:cubicBezTo>
                    <a:pt x="2557" y="7770"/>
                    <a:pt x="2883" y="7644"/>
                    <a:pt x="3084" y="7419"/>
                  </a:cubicBezTo>
                  <a:cubicBezTo>
                    <a:pt x="3374" y="7071"/>
                    <a:pt x="3664" y="6905"/>
                    <a:pt x="3892" y="6905"/>
                  </a:cubicBezTo>
                  <a:cubicBezTo>
                    <a:pt x="4156" y="6905"/>
                    <a:pt x="4337" y="7127"/>
                    <a:pt x="4337" y="7544"/>
                  </a:cubicBezTo>
                  <a:cubicBezTo>
                    <a:pt x="4337" y="7995"/>
                    <a:pt x="4842" y="8086"/>
                    <a:pt x="5409" y="8086"/>
                  </a:cubicBezTo>
                  <a:cubicBezTo>
                    <a:pt x="5786" y="8086"/>
                    <a:pt x="6191" y="8045"/>
                    <a:pt x="6492" y="8045"/>
                  </a:cubicBezTo>
                  <a:cubicBezTo>
                    <a:pt x="6994" y="8045"/>
                    <a:pt x="7049" y="8324"/>
                    <a:pt x="7298" y="8324"/>
                  </a:cubicBezTo>
                  <a:cubicBezTo>
                    <a:pt x="7422" y="8324"/>
                    <a:pt x="7595" y="8254"/>
                    <a:pt x="7896" y="8045"/>
                  </a:cubicBezTo>
                  <a:cubicBezTo>
                    <a:pt x="8238" y="7801"/>
                    <a:pt x="8640" y="7690"/>
                    <a:pt x="9005" y="7690"/>
                  </a:cubicBezTo>
                  <a:cubicBezTo>
                    <a:pt x="9575" y="7690"/>
                    <a:pt x="10051" y="7963"/>
                    <a:pt x="10051" y="8421"/>
                  </a:cubicBezTo>
                  <a:cubicBezTo>
                    <a:pt x="10051" y="9198"/>
                    <a:pt x="11931" y="8797"/>
                    <a:pt x="10928" y="9825"/>
                  </a:cubicBezTo>
                  <a:cubicBezTo>
                    <a:pt x="9926" y="10827"/>
                    <a:pt x="8648" y="11078"/>
                    <a:pt x="8648" y="11855"/>
                  </a:cubicBezTo>
                  <a:cubicBezTo>
                    <a:pt x="8648" y="12607"/>
                    <a:pt x="9775" y="14261"/>
                    <a:pt x="8898" y="15138"/>
                  </a:cubicBezTo>
                  <a:cubicBezTo>
                    <a:pt x="8021" y="16040"/>
                    <a:pt x="9149" y="17544"/>
                    <a:pt x="8272" y="17544"/>
                  </a:cubicBezTo>
                  <a:cubicBezTo>
                    <a:pt x="7369" y="17544"/>
                    <a:pt x="6367" y="17920"/>
                    <a:pt x="7369" y="18948"/>
                  </a:cubicBezTo>
                  <a:cubicBezTo>
                    <a:pt x="8397" y="19950"/>
                    <a:pt x="9149" y="20853"/>
                    <a:pt x="8397" y="20853"/>
                  </a:cubicBezTo>
                  <a:cubicBezTo>
                    <a:pt x="7645" y="20853"/>
                    <a:pt x="7119" y="22356"/>
                    <a:pt x="7495" y="22757"/>
                  </a:cubicBezTo>
                  <a:cubicBezTo>
                    <a:pt x="7896" y="23133"/>
                    <a:pt x="9650" y="24261"/>
                    <a:pt x="8272" y="24512"/>
                  </a:cubicBezTo>
                  <a:cubicBezTo>
                    <a:pt x="6868" y="24762"/>
                    <a:pt x="6868" y="25915"/>
                    <a:pt x="6868" y="26667"/>
                  </a:cubicBezTo>
                  <a:cubicBezTo>
                    <a:pt x="6868" y="26968"/>
                    <a:pt x="7094" y="27394"/>
                    <a:pt x="7395" y="27820"/>
                  </a:cubicBezTo>
                  <a:cubicBezTo>
                    <a:pt x="7647" y="27770"/>
                    <a:pt x="7903" y="27739"/>
                    <a:pt x="8157" y="27739"/>
                  </a:cubicBezTo>
                  <a:cubicBezTo>
                    <a:pt x="8534" y="27739"/>
                    <a:pt x="8905" y="27806"/>
                    <a:pt x="9249" y="27970"/>
                  </a:cubicBezTo>
                  <a:cubicBezTo>
                    <a:pt x="10683" y="28627"/>
                    <a:pt x="11504" y="32041"/>
                    <a:pt x="13359" y="32041"/>
                  </a:cubicBezTo>
                  <a:cubicBezTo>
                    <a:pt x="13416" y="32041"/>
                    <a:pt x="13475" y="32037"/>
                    <a:pt x="13535" y="32031"/>
                  </a:cubicBezTo>
                  <a:cubicBezTo>
                    <a:pt x="14362" y="31905"/>
                    <a:pt x="13936" y="31279"/>
                    <a:pt x="14362" y="30878"/>
                  </a:cubicBezTo>
                  <a:cubicBezTo>
                    <a:pt x="14530" y="30709"/>
                    <a:pt x="14754" y="30658"/>
                    <a:pt x="15013" y="30658"/>
                  </a:cubicBezTo>
                  <a:cubicBezTo>
                    <a:pt x="15410" y="30658"/>
                    <a:pt x="15892" y="30777"/>
                    <a:pt x="16392" y="30777"/>
                  </a:cubicBezTo>
                  <a:cubicBezTo>
                    <a:pt x="17219" y="30777"/>
                    <a:pt x="17645" y="29574"/>
                    <a:pt x="19625" y="29524"/>
                  </a:cubicBezTo>
                  <a:cubicBezTo>
                    <a:pt x="21264" y="29483"/>
                    <a:pt x="22405" y="29355"/>
                    <a:pt x="23460" y="29355"/>
                  </a:cubicBezTo>
                  <a:cubicBezTo>
                    <a:pt x="23680" y="29355"/>
                    <a:pt x="23896" y="29361"/>
                    <a:pt x="24111" y="29374"/>
                  </a:cubicBezTo>
                  <a:cubicBezTo>
                    <a:pt x="24176" y="29377"/>
                    <a:pt x="24240" y="29378"/>
                    <a:pt x="24304" y="29378"/>
                  </a:cubicBezTo>
                  <a:cubicBezTo>
                    <a:pt x="25443" y="29378"/>
                    <a:pt x="26358" y="28952"/>
                    <a:pt x="26643" y="28121"/>
                  </a:cubicBezTo>
                  <a:cubicBezTo>
                    <a:pt x="26969" y="27218"/>
                    <a:pt x="27996" y="26442"/>
                    <a:pt x="29400" y="26241"/>
                  </a:cubicBezTo>
                  <a:cubicBezTo>
                    <a:pt x="30828" y="26041"/>
                    <a:pt x="30603" y="24562"/>
                    <a:pt x="30703" y="23735"/>
                  </a:cubicBezTo>
                  <a:cubicBezTo>
                    <a:pt x="30828" y="22908"/>
                    <a:pt x="33159" y="21655"/>
                    <a:pt x="33309" y="21028"/>
                  </a:cubicBezTo>
                  <a:cubicBezTo>
                    <a:pt x="33485" y="20401"/>
                    <a:pt x="31956" y="18020"/>
                    <a:pt x="33360" y="15865"/>
                  </a:cubicBezTo>
                  <a:cubicBezTo>
                    <a:pt x="34763" y="13735"/>
                    <a:pt x="36292" y="13634"/>
                    <a:pt x="36292" y="12431"/>
                  </a:cubicBezTo>
                  <a:cubicBezTo>
                    <a:pt x="36292" y="11329"/>
                    <a:pt x="37746" y="10928"/>
                    <a:pt x="39525" y="10727"/>
                  </a:cubicBezTo>
                  <a:cubicBezTo>
                    <a:pt x="41279" y="10527"/>
                    <a:pt x="41856" y="9324"/>
                    <a:pt x="43360" y="8697"/>
                  </a:cubicBezTo>
                  <a:cubicBezTo>
                    <a:pt x="44638" y="8171"/>
                    <a:pt x="45089" y="7218"/>
                    <a:pt x="44838" y="5740"/>
                  </a:cubicBezTo>
                  <a:cubicBezTo>
                    <a:pt x="44715" y="5737"/>
                    <a:pt x="44589" y="5736"/>
                    <a:pt x="44463" y="5736"/>
                  </a:cubicBezTo>
                  <a:cubicBezTo>
                    <a:pt x="43909" y="5736"/>
                    <a:pt x="43337" y="5756"/>
                    <a:pt x="42794" y="5756"/>
                  </a:cubicBezTo>
                  <a:cubicBezTo>
                    <a:pt x="42211" y="5756"/>
                    <a:pt x="41661" y="5733"/>
                    <a:pt x="41204" y="5639"/>
                  </a:cubicBezTo>
                  <a:cubicBezTo>
                    <a:pt x="40076" y="5389"/>
                    <a:pt x="37670" y="5263"/>
                    <a:pt x="37044" y="4637"/>
                  </a:cubicBezTo>
                  <a:cubicBezTo>
                    <a:pt x="36624" y="4217"/>
                    <a:pt x="36058" y="3860"/>
                    <a:pt x="35709" y="3860"/>
                  </a:cubicBezTo>
                  <a:cubicBezTo>
                    <a:pt x="35516" y="3860"/>
                    <a:pt x="35390" y="3968"/>
                    <a:pt x="35390" y="4236"/>
                  </a:cubicBezTo>
                  <a:cubicBezTo>
                    <a:pt x="35390" y="4675"/>
                    <a:pt x="34821" y="4906"/>
                    <a:pt x="34145" y="4906"/>
                  </a:cubicBezTo>
                  <a:cubicBezTo>
                    <a:pt x="33626" y="4906"/>
                    <a:pt x="33043" y="4770"/>
                    <a:pt x="32608" y="4487"/>
                  </a:cubicBezTo>
                  <a:cubicBezTo>
                    <a:pt x="31580" y="3860"/>
                    <a:pt x="29926" y="3359"/>
                    <a:pt x="29174" y="2857"/>
                  </a:cubicBezTo>
                  <a:cubicBezTo>
                    <a:pt x="28773" y="2582"/>
                    <a:pt x="27946" y="2256"/>
                    <a:pt x="27169" y="1855"/>
                  </a:cubicBezTo>
                  <a:cubicBezTo>
                    <a:pt x="27080" y="1872"/>
                    <a:pt x="26978" y="1879"/>
                    <a:pt x="26863" y="1879"/>
                  </a:cubicBezTo>
                  <a:cubicBezTo>
                    <a:pt x="25754" y="1879"/>
                    <a:pt x="23504" y="1166"/>
                    <a:pt x="21728" y="1166"/>
                  </a:cubicBezTo>
                  <a:cubicBezTo>
                    <a:pt x="21503" y="1166"/>
                    <a:pt x="21285" y="1177"/>
                    <a:pt x="21079" y="1203"/>
                  </a:cubicBezTo>
                  <a:cubicBezTo>
                    <a:pt x="20686" y="1250"/>
                    <a:pt x="20133" y="1268"/>
                    <a:pt x="19476" y="1268"/>
                  </a:cubicBezTo>
                  <a:cubicBezTo>
                    <a:pt x="17120" y="1268"/>
                    <a:pt x="13424" y="1035"/>
                    <a:pt x="10958" y="1035"/>
                  </a:cubicBezTo>
                  <a:cubicBezTo>
                    <a:pt x="10387" y="1035"/>
                    <a:pt x="9882" y="1047"/>
                    <a:pt x="9475" y="1078"/>
                  </a:cubicBezTo>
                  <a:cubicBezTo>
                    <a:pt x="9263" y="1096"/>
                    <a:pt x="9067" y="1104"/>
                    <a:pt x="8885" y="1104"/>
                  </a:cubicBezTo>
                  <a:cubicBezTo>
                    <a:pt x="6782" y="1104"/>
                    <a:pt x="6527" y="0"/>
                    <a:pt x="5189" y="0"/>
                  </a:cubicBezTo>
                  <a:close/>
                </a:path>
              </a:pathLst>
            </a:custGeom>
            <a:solidFill>
              <a:srgbClr val="F6B8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0"/>
            <p:cNvSpPr/>
            <p:nvPr/>
          </p:nvSpPr>
          <p:spPr>
            <a:xfrm>
              <a:off x="1829075" y="4202425"/>
              <a:ext cx="1127225" cy="806425"/>
            </a:xfrm>
            <a:custGeom>
              <a:avLst/>
              <a:gdLst/>
              <a:ahLst/>
              <a:cxnLst/>
              <a:rect l="l" t="t" r="r" b="b"/>
              <a:pathLst>
                <a:path w="45089" h="32257" fill="none" extrusionOk="0">
                  <a:moveTo>
                    <a:pt x="44838" y="5740"/>
                  </a:moveTo>
                  <a:cubicBezTo>
                    <a:pt x="43585" y="5715"/>
                    <a:pt x="42182" y="5840"/>
                    <a:pt x="41204" y="5639"/>
                  </a:cubicBezTo>
                  <a:cubicBezTo>
                    <a:pt x="40076" y="5389"/>
                    <a:pt x="37670" y="5263"/>
                    <a:pt x="37044" y="4637"/>
                  </a:cubicBezTo>
                  <a:cubicBezTo>
                    <a:pt x="36392" y="3985"/>
                    <a:pt x="35390" y="3484"/>
                    <a:pt x="35390" y="4236"/>
                  </a:cubicBezTo>
                  <a:cubicBezTo>
                    <a:pt x="35390" y="5013"/>
                    <a:pt x="33610" y="5138"/>
                    <a:pt x="32608" y="4487"/>
                  </a:cubicBezTo>
                  <a:cubicBezTo>
                    <a:pt x="31580" y="3860"/>
                    <a:pt x="29926" y="3359"/>
                    <a:pt x="29174" y="2857"/>
                  </a:cubicBezTo>
                  <a:cubicBezTo>
                    <a:pt x="28773" y="2582"/>
                    <a:pt x="27946" y="2256"/>
                    <a:pt x="27169" y="1855"/>
                  </a:cubicBezTo>
                  <a:cubicBezTo>
                    <a:pt x="26116" y="2055"/>
                    <a:pt x="23084" y="953"/>
                    <a:pt x="21079" y="1203"/>
                  </a:cubicBezTo>
                  <a:cubicBezTo>
                    <a:pt x="18948" y="1454"/>
                    <a:pt x="12131" y="877"/>
                    <a:pt x="9475" y="1078"/>
                  </a:cubicBezTo>
                  <a:cubicBezTo>
                    <a:pt x="6818" y="1304"/>
                    <a:pt x="6643" y="0"/>
                    <a:pt x="5189" y="0"/>
                  </a:cubicBezTo>
                  <a:cubicBezTo>
                    <a:pt x="3735" y="0"/>
                    <a:pt x="4362" y="1755"/>
                    <a:pt x="2282" y="1805"/>
                  </a:cubicBezTo>
                  <a:cubicBezTo>
                    <a:pt x="201" y="1880"/>
                    <a:pt x="1" y="3183"/>
                    <a:pt x="1505" y="4361"/>
                  </a:cubicBezTo>
                  <a:cubicBezTo>
                    <a:pt x="2357" y="5063"/>
                    <a:pt x="2257" y="6492"/>
                    <a:pt x="2131" y="7820"/>
                  </a:cubicBezTo>
                  <a:cubicBezTo>
                    <a:pt x="2557" y="7770"/>
                    <a:pt x="2883" y="7644"/>
                    <a:pt x="3084" y="7419"/>
                  </a:cubicBezTo>
                  <a:cubicBezTo>
                    <a:pt x="3710" y="6667"/>
                    <a:pt x="4337" y="6767"/>
                    <a:pt x="4337" y="7544"/>
                  </a:cubicBezTo>
                  <a:cubicBezTo>
                    <a:pt x="4337" y="8296"/>
                    <a:pt x="5740" y="8045"/>
                    <a:pt x="6492" y="8045"/>
                  </a:cubicBezTo>
                  <a:cubicBezTo>
                    <a:pt x="7244" y="8045"/>
                    <a:pt x="6994" y="8672"/>
                    <a:pt x="7896" y="8045"/>
                  </a:cubicBezTo>
                  <a:cubicBezTo>
                    <a:pt x="8773" y="7419"/>
                    <a:pt x="10051" y="7670"/>
                    <a:pt x="10051" y="8421"/>
                  </a:cubicBezTo>
                  <a:cubicBezTo>
                    <a:pt x="10051" y="9198"/>
                    <a:pt x="11931" y="8797"/>
                    <a:pt x="10928" y="9825"/>
                  </a:cubicBezTo>
                  <a:cubicBezTo>
                    <a:pt x="9926" y="10827"/>
                    <a:pt x="8648" y="11078"/>
                    <a:pt x="8648" y="11855"/>
                  </a:cubicBezTo>
                  <a:cubicBezTo>
                    <a:pt x="8648" y="12607"/>
                    <a:pt x="9775" y="14261"/>
                    <a:pt x="8898" y="15138"/>
                  </a:cubicBezTo>
                  <a:cubicBezTo>
                    <a:pt x="8021" y="16040"/>
                    <a:pt x="9149" y="17544"/>
                    <a:pt x="8272" y="17544"/>
                  </a:cubicBezTo>
                  <a:cubicBezTo>
                    <a:pt x="7369" y="17544"/>
                    <a:pt x="6367" y="17920"/>
                    <a:pt x="7369" y="18948"/>
                  </a:cubicBezTo>
                  <a:cubicBezTo>
                    <a:pt x="8397" y="19950"/>
                    <a:pt x="9149" y="20853"/>
                    <a:pt x="8397" y="20853"/>
                  </a:cubicBezTo>
                  <a:cubicBezTo>
                    <a:pt x="7645" y="20853"/>
                    <a:pt x="7119" y="22356"/>
                    <a:pt x="7495" y="22757"/>
                  </a:cubicBezTo>
                  <a:cubicBezTo>
                    <a:pt x="7896" y="23133"/>
                    <a:pt x="9650" y="24261"/>
                    <a:pt x="8272" y="24512"/>
                  </a:cubicBezTo>
                  <a:cubicBezTo>
                    <a:pt x="6868" y="24762"/>
                    <a:pt x="6868" y="25915"/>
                    <a:pt x="6868" y="26667"/>
                  </a:cubicBezTo>
                  <a:cubicBezTo>
                    <a:pt x="6868" y="26968"/>
                    <a:pt x="7094" y="27394"/>
                    <a:pt x="7395" y="27820"/>
                  </a:cubicBezTo>
                  <a:cubicBezTo>
                    <a:pt x="8021" y="27695"/>
                    <a:pt x="8673" y="27695"/>
                    <a:pt x="9249" y="27970"/>
                  </a:cubicBezTo>
                  <a:cubicBezTo>
                    <a:pt x="10728" y="28647"/>
                    <a:pt x="11555" y="32256"/>
                    <a:pt x="13535" y="32031"/>
                  </a:cubicBezTo>
                  <a:cubicBezTo>
                    <a:pt x="14362" y="31905"/>
                    <a:pt x="13936" y="31279"/>
                    <a:pt x="14362" y="30878"/>
                  </a:cubicBezTo>
                  <a:cubicBezTo>
                    <a:pt x="14788" y="30452"/>
                    <a:pt x="15565" y="30777"/>
                    <a:pt x="16392" y="30777"/>
                  </a:cubicBezTo>
                  <a:cubicBezTo>
                    <a:pt x="17219" y="30777"/>
                    <a:pt x="17645" y="29574"/>
                    <a:pt x="19625" y="29524"/>
                  </a:cubicBezTo>
                  <a:cubicBezTo>
                    <a:pt x="21605" y="29474"/>
                    <a:pt x="22858" y="29299"/>
                    <a:pt x="24111" y="29374"/>
                  </a:cubicBezTo>
                  <a:cubicBezTo>
                    <a:pt x="25339" y="29424"/>
                    <a:pt x="26342" y="28998"/>
                    <a:pt x="26643" y="28121"/>
                  </a:cubicBezTo>
                  <a:cubicBezTo>
                    <a:pt x="26969" y="27218"/>
                    <a:pt x="27996" y="26442"/>
                    <a:pt x="29400" y="26241"/>
                  </a:cubicBezTo>
                  <a:cubicBezTo>
                    <a:pt x="30828" y="26041"/>
                    <a:pt x="30603" y="24562"/>
                    <a:pt x="30703" y="23735"/>
                  </a:cubicBezTo>
                  <a:cubicBezTo>
                    <a:pt x="30828" y="22908"/>
                    <a:pt x="33159" y="21655"/>
                    <a:pt x="33309" y="21028"/>
                  </a:cubicBezTo>
                  <a:cubicBezTo>
                    <a:pt x="33485" y="20401"/>
                    <a:pt x="31956" y="18020"/>
                    <a:pt x="33360" y="15865"/>
                  </a:cubicBezTo>
                  <a:cubicBezTo>
                    <a:pt x="34763" y="13735"/>
                    <a:pt x="36292" y="13634"/>
                    <a:pt x="36292" y="12431"/>
                  </a:cubicBezTo>
                  <a:cubicBezTo>
                    <a:pt x="36292" y="11329"/>
                    <a:pt x="37746" y="10928"/>
                    <a:pt x="39525" y="10727"/>
                  </a:cubicBezTo>
                  <a:cubicBezTo>
                    <a:pt x="41279" y="10527"/>
                    <a:pt x="41856" y="9324"/>
                    <a:pt x="43360" y="8697"/>
                  </a:cubicBezTo>
                  <a:cubicBezTo>
                    <a:pt x="44638" y="8171"/>
                    <a:pt x="45089" y="7218"/>
                    <a:pt x="44838" y="5740"/>
                  </a:cubicBezTo>
                  <a:close/>
                </a:path>
              </a:pathLst>
            </a:custGeom>
            <a:noFill/>
            <a:ln w="10650" cap="flat" cmpd="sng">
              <a:solidFill>
                <a:srgbClr val="FFFFFF"/>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0"/>
            <p:cNvSpPr/>
            <p:nvPr/>
          </p:nvSpPr>
          <p:spPr>
            <a:xfrm>
              <a:off x="2864175" y="4612375"/>
              <a:ext cx="99675" cy="68175"/>
            </a:xfrm>
            <a:custGeom>
              <a:avLst/>
              <a:gdLst/>
              <a:ahLst/>
              <a:cxnLst/>
              <a:rect l="l" t="t" r="r" b="b"/>
              <a:pathLst>
                <a:path w="3987" h="2727" extrusionOk="0">
                  <a:moveTo>
                    <a:pt x="2826" y="0"/>
                  </a:moveTo>
                  <a:cubicBezTo>
                    <a:pt x="1147" y="0"/>
                    <a:pt x="0" y="1070"/>
                    <a:pt x="1003" y="2399"/>
                  </a:cubicBezTo>
                  <a:cubicBezTo>
                    <a:pt x="1173" y="2630"/>
                    <a:pt x="1369" y="2726"/>
                    <a:pt x="1575" y="2726"/>
                  </a:cubicBezTo>
                  <a:cubicBezTo>
                    <a:pt x="2648" y="2726"/>
                    <a:pt x="3987" y="103"/>
                    <a:pt x="3209" y="18"/>
                  </a:cubicBezTo>
                  <a:cubicBezTo>
                    <a:pt x="3079" y="6"/>
                    <a:pt x="2951" y="0"/>
                    <a:pt x="2826" y="0"/>
                  </a:cubicBezTo>
                  <a:close/>
                </a:path>
              </a:pathLst>
            </a:custGeom>
            <a:solidFill>
              <a:srgbClr val="F6B8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0"/>
            <p:cNvSpPr/>
            <p:nvPr/>
          </p:nvSpPr>
          <p:spPr>
            <a:xfrm>
              <a:off x="2862300" y="4608425"/>
              <a:ext cx="105300" cy="99650"/>
            </a:xfrm>
            <a:custGeom>
              <a:avLst/>
              <a:gdLst/>
              <a:ahLst/>
              <a:cxnLst/>
              <a:rect l="l" t="t" r="r" b="b"/>
              <a:pathLst>
                <a:path w="4212" h="3986" fill="none" extrusionOk="0">
                  <a:moveTo>
                    <a:pt x="1078" y="2557"/>
                  </a:moveTo>
                  <a:cubicBezTo>
                    <a:pt x="2131" y="3986"/>
                    <a:pt x="4211" y="277"/>
                    <a:pt x="3284" y="176"/>
                  </a:cubicBezTo>
                  <a:cubicBezTo>
                    <a:pt x="1404" y="1"/>
                    <a:pt x="1" y="1129"/>
                    <a:pt x="1078" y="2557"/>
                  </a:cubicBezTo>
                  <a:close/>
                </a:path>
              </a:pathLst>
            </a:custGeom>
            <a:noFill/>
            <a:ln w="10650" cap="flat" cmpd="sng">
              <a:solidFill>
                <a:srgbClr val="FFFFFF"/>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0"/>
            <p:cNvSpPr/>
            <p:nvPr/>
          </p:nvSpPr>
          <p:spPr>
            <a:xfrm>
              <a:off x="3797150" y="3855175"/>
              <a:ext cx="298275" cy="162425"/>
            </a:xfrm>
            <a:custGeom>
              <a:avLst/>
              <a:gdLst/>
              <a:ahLst/>
              <a:cxnLst/>
              <a:rect l="l" t="t" r="r" b="b"/>
              <a:pathLst>
                <a:path w="11931" h="6497" extrusionOk="0">
                  <a:moveTo>
                    <a:pt x="11043" y="1"/>
                  </a:moveTo>
                  <a:cubicBezTo>
                    <a:pt x="10761" y="1"/>
                    <a:pt x="9991" y="782"/>
                    <a:pt x="8647" y="782"/>
                  </a:cubicBezTo>
                  <a:cubicBezTo>
                    <a:pt x="7243" y="782"/>
                    <a:pt x="6216" y="1885"/>
                    <a:pt x="5589" y="1885"/>
                  </a:cubicBezTo>
                  <a:cubicBezTo>
                    <a:pt x="4963" y="1885"/>
                    <a:pt x="3033" y="1259"/>
                    <a:pt x="1704" y="1183"/>
                  </a:cubicBezTo>
                  <a:cubicBezTo>
                    <a:pt x="1228" y="1158"/>
                    <a:pt x="727" y="1108"/>
                    <a:pt x="276" y="1058"/>
                  </a:cubicBezTo>
                  <a:cubicBezTo>
                    <a:pt x="151" y="2236"/>
                    <a:pt x="0" y="4066"/>
                    <a:pt x="100" y="5745"/>
                  </a:cubicBezTo>
                  <a:cubicBezTo>
                    <a:pt x="677" y="5500"/>
                    <a:pt x="1314" y="5365"/>
                    <a:pt x="1809" y="5365"/>
                  </a:cubicBezTo>
                  <a:cubicBezTo>
                    <a:pt x="2024" y="5365"/>
                    <a:pt x="2212" y="5391"/>
                    <a:pt x="2356" y="5444"/>
                  </a:cubicBezTo>
                  <a:cubicBezTo>
                    <a:pt x="2757" y="5620"/>
                    <a:pt x="2882" y="6046"/>
                    <a:pt x="2958" y="6497"/>
                  </a:cubicBezTo>
                  <a:cubicBezTo>
                    <a:pt x="3684" y="6397"/>
                    <a:pt x="4988" y="6196"/>
                    <a:pt x="5439" y="6021"/>
                  </a:cubicBezTo>
                  <a:cubicBezTo>
                    <a:pt x="5522" y="5991"/>
                    <a:pt x="5618" y="5978"/>
                    <a:pt x="5723" y="5978"/>
                  </a:cubicBezTo>
                  <a:cubicBezTo>
                    <a:pt x="6221" y="5978"/>
                    <a:pt x="6917" y="6253"/>
                    <a:pt x="7316" y="6253"/>
                  </a:cubicBezTo>
                  <a:cubicBezTo>
                    <a:pt x="7472" y="6253"/>
                    <a:pt x="7583" y="6212"/>
                    <a:pt x="7619" y="6096"/>
                  </a:cubicBezTo>
                  <a:cubicBezTo>
                    <a:pt x="7795" y="5620"/>
                    <a:pt x="8246" y="4542"/>
                    <a:pt x="8872" y="4542"/>
                  </a:cubicBezTo>
                  <a:cubicBezTo>
                    <a:pt x="9499" y="4542"/>
                    <a:pt x="9123" y="2888"/>
                    <a:pt x="9750" y="2813"/>
                  </a:cubicBezTo>
                  <a:cubicBezTo>
                    <a:pt x="10351" y="2737"/>
                    <a:pt x="11930" y="1334"/>
                    <a:pt x="11930" y="1334"/>
                  </a:cubicBezTo>
                  <a:cubicBezTo>
                    <a:pt x="11930" y="1334"/>
                    <a:pt x="11304" y="81"/>
                    <a:pt x="11078" y="6"/>
                  </a:cubicBezTo>
                  <a:cubicBezTo>
                    <a:pt x="11067" y="2"/>
                    <a:pt x="11056" y="1"/>
                    <a:pt x="11043" y="1"/>
                  </a:cubicBezTo>
                  <a:close/>
                </a:path>
              </a:pathLst>
            </a:custGeom>
            <a:solidFill>
              <a:srgbClr val="F675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0"/>
            <p:cNvSpPr/>
            <p:nvPr/>
          </p:nvSpPr>
          <p:spPr>
            <a:xfrm>
              <a:off x="3797150" y="3853425"/>
              <a:ext cx="298275" cy="166050"/>
            </a:xfrm>
            <a:custGeom>
              <a:avLst/>
              <a:gdLst/>
              <a:ahLst/>
              <a:cxnLst/>
              <a:rect l="l" t="t" r="r" b="b"/>
              <a:pathLst>
                <a:path w="11931" h="6642" fill="none" extrusionOk="0">
                  <a:moveTo>
                    <a:pt x="100" y="5815"/>
                  </a:moveTo>
                  <a:cubicBezTo>
                    <a:pt x="928" y="5464"/>
                    <a:pt x="1880" y="5339"/>
                    <a:pt x="2356" y="5514"/>
                  </a:cubicBezTo>
                  <a:cubicBezTo>
                    <a:pt x="2757" y="5690"/>
                    <a:pt x="2882" y="6116"/>
                    <a:pt x="2958" y="6567"/>
                  </a:cubicBezTo>
                  <a:cubicBezTo>
                    <a:pt x="3684" y="6467"/>
                    <a:pt x="4988" y="6266"/>
                    <a:pt x="5439" y="6091"/>
                  </a:cubicBezTo>
                  <a:cubicBezTo>
                    <a:pt x="6065" y="5865"/>
                    <a:pt x="7469" y="6642"/>
                    <a:pt x="7619" y="6166"/>
                  </a:cubicBezTo>
                  <a:cubicBezTo>
                    <a:pt x="7795" y="5690"/>
                    <a:pt x="8246" y="4612"/>
                    <a:pt x="8872" y="4612"/>
                  </a:cubicBezTo>
                  <a:cubicBezTo>
                    <a:pt x="9499" y="4612"/>
                    <a:pt x="9123" y="2958"/>
                    <a:pt x="9750" y="2883"/>
                  </a:cubicBezTo>
                  <a:cubicBezTo>
                    <a:pt x="10351" y="2807"/>
                    <a:pt x="11930" y="1404"/>
                    <a:pt x="11930" y="1404"/>
                  </a:cubicBezTo>
                  <a:cubicBezTo>
                    <a:pt x="11930" y="1404"/>
                    <a:pt x="11304" y="151"/>
                    <a:pt x="11078" y="76"/>
                  </a:cubicBezTo>
                  <a:cubicBezTo>
                    <a:pt x="10827" y="0"/>
                    <a:pt x="10050" y="852"/>
                    <a:pt x="8647" y="852"/>
                  </a:cubicBezTo>
                  <a:cubicBezTo>
                    <a:pt x="7243" y="852"/>
                    <a:pt x="6216" y="1955"/>
                    <a:pt x="5589" y="1955"/>
                  </a:cubicBezTo>
                  <a:cubicBezTo>
                    <a:pt x="4963" y="1955"/>
                    <a:pt x="3033" y="1329"/>
                    <a:pt x="1704" y="1253"/>
                  </a:cubicBezTo>
                  <a:cubicBezTo>
                    <a:pt x="1228" y="1228"/>
                    <a:pt x="727" y="1178"/>
                    <a:pt x="276" y="1128"/>
                  </a:cubicBezTo>
                  <a:cubicBezTo>
                    <a:pt x="151" y="2306"/>
                    <a:pt x="0" y="4136"/>
                    <a:pt x="100" y="5815"/>
                  </a:cubicBezTo>
                  <a:close/>
                </a:path>
              </a:pathLst>
            </a:custGeom>
            <a:noFill/>
            <a:ln w="10650" cap="flat" cmpd="sng">
              <a:solidFill>
                <a:srgbClr val="FFFFFF"/>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0"/>
            <p:cNvSpPr/>
            <p:nvPr/>
          </p:nvSpPr>
          <p:spPr>
            <a:xfrm>
              <a:off x="4408050" y="4412325"/>
              <a:ext cx="558300" cy="697450"/>
            </a:xfrm>
            <a:custGeom>
              <a:avLst/>
              <a:gdLst/>
              <a:ahLst/>
              <a:cxnLst/>
              <a:rect l="l" t="t" r="r" b="b"/>
              <a:pathLst>
                <a:path w="22332" h="27898" extrusionOk="0">
                  <a:moveTo>
                    <a:pt x="22031" y="0"/>
                  </a:moveTo>
                  <a:cubicBezTo>
                    <a:pt x="21254" y="76"/>
                    <a:pt x="20176" y="376"/>
                    <a:pt x="20351" y="827"/>
                  </a:cubicBezTo>
                  <a:cubicBezTo>
                    <a:pt x="20552" y="1329"/>
                    <a:pt x="19825" y="1654"/>
                    <a:pt x="18998" y="1654"/>
                  </a:cubicBezTo>
                  <a:cubicBezTo>
                    <a:pt x="18998" y="1654"/>
                    <a:pt x="16066" y="1429"/>
                    <a:pt x="15239" y="1028"/>
                  </a:cubicBezTo>
                  <a:cubicBezTo>
                    <a:pt x="14968" y="887"/>
                    <a:pt x="14293" y="840"/>
                    <a:pt x="13509" y="840"/>
                  </a:cubicBezTo>
                  <a:cubicBezTo>
                    <a:pt x="12482" y="840"/>
                    <a:pt x="11266" y="921"/>
                    <a:pt x="10527" y="978"/>
                  </a:cubicBezTo>
                  <a:cubicBezTo>
                    <a:pt x="10502" y="1028"/>
                    <a:pt x="10502" y="1078"/>
                    <a:pt x="10452" y="1128"/>
                  </a:cubicBezTo>
                  <a:cubicBezTo>
                    <a:pt x="10175" y="1566"/>
                    <a:pt x="8038" y="2659"/>
                    <a:pt x="7323" y="2659"/>
                  </a:cubicBezTo>
                  <a:cubicBezTo>
                    <a:pt x="7259" y="2659"/>
                    <a:pt x="7207" y="2650"/>
                    <a:pt x="7168" y="2632"/>
                  </a:cubicBezTo>
                  <a:cubicBezTo>
                    <a:pt x="7121" y="2609"/>
                    <a:pt x="7076" y="2599"/>
                    <a:pt x="7032" y="2599"/>
                  </a:cubicBezTo>
                  <a:cubicBezTo>
                    <a:pt x="6640" y="2599"/>
                    <a:pt x="6374" y="3434"/>
                    <a:pt x="5539" y="3659"/>
                  </a:cubicBezTo>
                  <a:cubicBezTo>
                    <a:pt x="5182" y="3744"/>
                    <a:pt x="4762" y="3755"/>
                    <a:pt x="4371" y="3755"/>
                  </a:cubicBezTo>
                  <a:cubicBezTo>
                    <a:pt x="4241" y="3755"/>
                    <a:pt x="4115" y="3753"/>
                    <a:pt x="3995" y="3753"/>
                  </a:cubicBezTo>
                  <a:cubicBezTo>
                    <a:pt x="3515" y="3753"/>
                    <a:pt x="3146" y="3772"/>
                    <a:pt x="3108" y="3960"/>
                  </a:cubicBezTo>
                  <a:cubicBezTo>
                    <a:pt x="3033" y="4361"/>
                    <a:pt x="2406" y="5439"/>
                    <a:pt x="1855" y="5990"/>
                  </a:cubicBezTo>
                  <a:cubicBezTo>
                    <a:pt x="1304" y="6542"/>
                    <a:pt x="1780" y="7168"/>
                    <a:pt x="1003" y="7319"/>
                  </a:cubicBezTo>
                  <a:cubicBezTo>
                    <a:pt x="477" y="7419"/>
                    <a:pt x="276" y="8371"/>
                    <a:pt x="0" y="9223"/>
                  </a:cubicBezTo>
                  <a:cubicBezTo>
                    <a:pt x="51" y="9248"/>
                    <a:pt x="76" y="9274"/>
                    <a:pt x="151" y="9299"/>
                  </a:cubicBezTo>
                  <a:cubicBezTo>
                    <a:pt x="1279" y="9675"/>
                    <a:pt x="2181" y="11028"/>
                    <a:pt x="2005" y="12331"/>
                  </a:cubicBezTo>
                  <a:cubicBezTo>
                    <a:pt x="1909" y="13164"/>
                    <a:pt x="2621" y="13648"/>
                    <a:pt x="3363" y="13648"/>
                  </a:cubicBezTo>
                  <a:cubicBezTo>
                    <a:pt x="3783" y="13648"/>
                    <a:pt x="4213" y="13493"/>
                    <a:pt x="4512" y="13158"/>
                  </a:cubicBezTo>
                  <a:cubicBezTo>
                    <a:pt x="4702" y="12945"/>
                    <a:pt x="4974" y="12857"/>
                    <a:pt x="5280" y="12857"/>
                  </a:cubicBezTo>
                  <a:cubicBezTo>
                    <a:pt x="6300" y="12857"/>
                    <a:pt x="7695" y="13829"/>
                    <a:pt x="7695" y="14311"/>
                  </a:cubicBezTo>
                  <a:cubicBezTo>
                    <a:pt x="7695" y="14443"/>
                    <a:pt x="7588" y="14490"/>
                    <a:pt x="7406" y="14490"/>
                  </a:cubicBezTo>
                  <a:cubicBezTo>
                    <a:pt x="6980" y="14490"/>
                    <a:pt x="6143" y="14234"/>
                    <a:pt x="5315" y="14234"/>
                  </a:cubicBezTo>
                  <a:cubicBezTo>
                    <a:pt x="4823" y="14234"/>
                    <a:pt x="4333" y="14324"/>
                    <a:pt x="3935" y="14612"/>
                  </a:cubicBezTo>
                  <a:cubicBezTo>
                    <a:pt x="2582" y="15614"/>
                    <a:pt x="4988" y="16542"/>
                    <a:pt x="4687" y="17594"/>
                  </a:cubicBezTo>
                  <a:cubicBezTo>
                    <a:pt x="4367" y="18605"/>
                    <a:pt x="5258" y="20027"/>
                    <a:pt x="6431" y="20027"/>
                  </a:cubicBezTo>
                  <a:cubicBezTo>
                    <a:pt x="6451" y="20027"/>
                    <a:pt x="6471" y="20026"/>
                    <a:pt x="6492" y="20025"/>
                  </a:cubicBezTo>
                  <a:cubicBezTo>
                    <a:pt x="6507" y="20025"/>
                    <a:pt x="6522" y="20025"/>
                    <a:pt x="6537" y="20025"/>
                  </a:cubicBezTo>
                  <a:cubicBezTo>
                    <a:pt x="7624" y="20025"/>
                    <a:pt x="8825" y="21627"/>
                    <a:pt x="9572" y="21627"/>
                  </a:cubicBezTo>
                  <a:cubicBezTo>
                    <a:pt x="9644" y="21627"/>
                    <a:pt x="9712" y="21612"/>
                    <a:pt x="9775" y="21579"/>
                  </a:cubicBezTo>
                  <a:cubicBezTo>
                    <a:pt x="10502" y="21229"/>
                    <a:pt x="8898" y="18472"/>
                    <a:pt x="9148" y="18046"/>
                  </a:cubicBezTo>
                  <a:cubicBezTo>
                    <a:pt x="9193" y="17981"/>
                    <a:pt x="9267" y="17956"/>
                    <a:pt x="9364" y="17956"/>
                  </a:cubicBezTo>
                  <a:cubicBezTo>
                    <a:pt x="9701" y="17956"/>
                    <a:pt x="10308" y="18257"/>
                    <a:pt x="10857" y="18257"/>
                  </a:cubicBezTo>
                  <a:cubicBezTo>
                    <a:pt x="11135" y="18257"/>
                    <a:pt x="11399" y="18179"/>
                    <a:pt x="11605" y="17945"/>
                  </a:cubicBezTo>
                  <a:cubicBezTo>
                    <a:pt x="12304" y="17149"/>
                    <a:pt x="11169" y="16539"/>
                    <a:pt x="10100" y="16539"/>
                  </a:cubicBezTo>
                  <a:cubicBezTo>
                    <a:pt x="10058" y="16539"/>
                    <a:pt x="10017" y="16540"/>
                    <a:pt x="9975" y="16542"/>
                  </a:cubicBezTo>
                  <a:cubicBezTo>
                    <a:pt x="9958" y="16543"/>
                    <a:pt x="9941" y="16543"/>
                    <a:pt x="9924" y="16543"/>
                  </a:cubicBezTo>
                  <a:cubicBezTo>
                    <a:pt x="9139" y="16543"/>
                    <a:pt x="9610" y="15642"/>
                    <a:pt x="10474" y="15642"/>
                  </a:cubicBezTo>
                  <a:cubicBezTo>
                    <a:pt x="10703" y="15642"/>
                    <a:pt x="10960" y="15705"/>
                    <a:pt x="11229" y="15865"/>
                  </a:cubicBezTo>
                  <a:cubicBezTo>
                    <a:pt x="11593" y="16082"/>
                    <a:pt x="11904" y="16162"/>
                    <a:pt x="12177" y="16162"/>
                  </a:cubicBezTo>
                  <a:cubicBezTo>
                    <a:pt x="12882" y="16162"/>
                    <a:pt x="13333" y="15630"/>
                    <a:pt x="13785" y="15539"/>
                  </a:cubicBezTo>
                  <a:cubicBezTo>
                    <a:pt x="14412" y="15439"/>
                    <a:pt x="14562" y="13208"/>
                    <a:pt x="12632" y="12682"/>
                  </a:cubicBezTo>
                  <a:cubicBezTo>
                    <a:pt x="12393" y="12616"/>
                    <a:pt x="12188" y="12589"/>
                    <a:pt x="12010" y="12589"/>
                  </a:cubicBezTo>
                  <a:cubicBezTo>
                    <a:pt x="11139" y="12589"/>
                    <a:pt x="10905" y="13243"/>
                    <a:pt x="10466" y="13243"/>
                  </a:cubicBezTo>
                  <a:cubicBezTo>
                    <a:pt x="10278" y="13243"/>
                    <a:pt x="10053" y="13124"/>
                    <a:pt x="9725" y="12782"/>
                  </a:cubicBezTo>
                  <a:cubicBezTo>
                    <a:pt x="8472" y="11479"/>
                    <a:pt x="10878" y="12005"/>
                    <a:pt x="10878" y="10928"/>
                  </a:cubicBezTo>
                  <a:cubicBezTo>
                    <a:pt x="10878" y="9825"/>
                    <a:pt x="8948" y="8271"/>
                    <a:pt x="7995" y="6968"/>
                  </a:cubicBezTo>
                  <a:cubicBezTo>
                    <a:pt x="7373" y="6093"/>
                    <a:pt x="8173" y="5523"/>
                    <a:pt x="8926" y="5523"/>
                  </a:cubicBezTo>
                  <a:cubicBezTo>
                    <a:pt x="9294" y="5523"/>
                    <a:pt x="9652" y="5660"/>
                    <a:pt x="9825" y="5965"/>
                  </a:cubicBezTo>
                  <a:cubicBezTo>
                    <a:pt x="10114" y="6489"/>
                    <a:pt x="10669" y="6672"/>
                    <a:pt x="11256" y="6672"/>
                  </a:cubicBezTo>
                  <a:cubicBezTo>
                    <a:pt x="11736" y="6672"/>
                    <a:pt x="12237" y="6549"/>
                    <a:pt x="12632" y="6391"/>
                  </a:cubicBezTo>
                  <a:cubicBezTo>
                    <a:pt x="13534" y="6015"/>
                    <a:pt x="11705" y="4361"/>
                    <a:pt x="13309" y="3735"/>
                  </a:cubicBezTo>
                  <a:cubicBezTo>
                    <a:pt x="13662" y="3599"/>
                    <a:pt x="13939" y="3544"/>
                    <a:pt x="14161" y="3544"/>
                  </a:cubicBezTo>
                  <a:cubicBezTo>
                    <a:pt x="14963" y="3544"/>
                    <a:pt x="15052" y="4254"/>
                    <a:pt x="15464" y="4411"/>
                  </a:cubicBezTo>
                  <a:cubicBezTo>
                    <a:pt x="15496" y="4424"/>
                    <a:pt x="15527" y="4430"/>
                    <a:pt x="15558" y="4430"/>
                  </a:cubicBezTo>
                  <a:cubicBezTo>
                    <a:pt x="16030" y="4430"/>
                    <a:pt x="16545" y="3108"/>
                    <a:pt x="18096" y="3108"/>
                  </a:cubicBezTo>
                  <a:cubicBezTo>
                    <a:pt x="18973" y="3108"/>
                    <a:pt x="19750" y="3685"/>
                    <a:pt x="20477" y="4236"/>
                  </a:cubicBezTo>
                  <a:cubicBezTo>
                    <a:pt x="20928" y="3735"/>
                    <a:pt x="21304" y="3459"/>
                    <a:pt x="21304" y="3033"/>
                  </a:cubicBezTo>
                  <a:cubicBezTo>
                    <a:pt x="21304" y="2482"/>
                    <a:pt x="22331" y="2256"/>
                    <a:pt x="22331" y="1379"/>
                  </a:cubicBezTo>
                  <a:cubicBezTo>
                    <a:pt x="22331" y="978"/>
                    <a:pt x="22156" y="451"/>
                    <a:pt x="22031" y="0"/>
                  </a:cubicBezTo>
                  <a:close/>
                  <a:moveTo>
                    <a:pt x="12773" y="25374"/>
                  </a:moveTo>
                  <a:cubicBezTo>
                    <a:pt x="11791" y="25374"/>
                    <a:pt x="10713" y="26424"/>
                    <a:pt x="11379" y="26542"/>
                  </a:cubicBezTo>
                  <a:cubicBezTo>
                    <a:pt x="12632" y="26742"/>
                    <a:pt x="14512" y="27845"/>
                    <a:pt x="16542" y="27895"/>
                  </a:cubicBezTo>
                  <a:cubicBezTo>
                    <a:pt x="16592" y="27896"/>
                    <a:pt x="16643" y="27897"/>
                    <a:pt x="16694" y="27897"/>
                  </a:cubicBezTo>
                  <a:cubicBezTo>
                    <a:pt x="18707" y="27897"/>
                    <a:pt x="21328" y="26955"/>
                    <a:pt x="21279" y="26442"/>
                  </a:cubicBezTo>
                  <a:cubicBezTo>
                    <a:pt x="21266" y="26305"/>
                    <a:pt x="21168" y="26259"/>
                    <a:pt x="21015" y="26259"/>
                  </a:cubicBezTo>
                  <a:cubicBezTo>
                    <a:pt x="20718" y="26259"/>
                    <a:pt x="20214" y="26432"/>
                    <a:pt x="19729" y="26432"/>
                  </a:cubicBezTo>
                  <a:cubicBezTo>
                    <a:pt x="19507" y="26432"/>
                    <a:pt x="19290" y="26396"/>
                    <a:pt x="19098" y="26291"/>
                  </a:cubicBezTo>
                  <a:cubicBezTo>
                    <a:pt x="18860" y="26154"/>
                    <a:pt x="18380" y="26121"/>
                    <a:pt x="17793" y="26121"/>
                  </a:cubicBezTo>
                  <a:cubicBezTo>
                    <a:pt x="17237" y="26121"/>
                    <a:pt x="16586" y="26151"/>
                    <a:pt x="15955" y="26151"/>
                  </a:cubicBezTo>
                  <a:cubicBezTo>
                    <a:pt x="14934" y="26151"/>
                    <a:pt x="13965" y="26073"/>
                    <a:pt x="13534" y="25665"/>
                  </a:cubicBezTo>
                  <a:cubicBezTo>
                    <a:pt x="13315" y="25456"/>
                    <a:pt x="13048" y="25374"/>
                    <a:pt x="12773" y="25374"/>
                  </a:cubicBezTo>
                  <a:close/>
                </a:path>
              </a:pathLst>
            </a:custGeom>
            <a:solidFill>
              <a:srgbClr val="F6B8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0"/>
            <p:cNvSpPr/>
            <p:nvPr/>
          </p:nvSpPr>
          <p:spPr>
            <a:xfrm>
              <a:off x="4408050" y="4412325"/>
              <a:ext cx="558300" cy="698650"/>
            </a:xfrm>
            <a:custGeom>
              <a:avLst/>
              <a:gdLst/>
              <a:ahLst/>
              <a:cxnLst/>
              <a:rect l="l" t="t" r="r" b="b"/>
              <a:pathLst>
                <a:path w="22332" h="27946" fill="none" extrusionOk="0">
                  <a:moveTo>
                    <a:pt x="19098" y="26291"/>
                  </a:moveTo>
                  <a:cubicBezTo>
                    <a:pt x="18271" y="25815"/>
                    <a:pt x="14512" y="26592"/>
                    <a:pt x="13534" y="25665"/>
                  </a:cubicBezTo>
                  <a:cubicBezTo>
                    <a:pt x="12532" y="24712"/>
                    <a:pt x="10527" y="26391"/>
                    <a:pt x="11379" y="26542"/>
                  </a:cubicBezTo>
                  <a:cubicBezTo>
                    <a:pt x="12632" y="26742"/>
                    <a:pt x="14512" y="27845"/>
                    <a:pt x="16542" y="27895"/>
                  </a:cubicBezTo>
                  <a:cubicBezTo>
                    <a:pt x="18572" y="27945"/>
                    <a:pt x="21329" y="26968"/>
                    <a:pt x="21279" y="26442"/>
                  </a:cubicBezTo>
                  <a:cubicBezTo>
                    <a:pt x="21229" y="25915"/>
                    <a:pt x="19925" y="26742"/>
                    <a:pt x="19098" y="26291"/>
                  </a:cubicBezTo>
                  <a:close/>
                  <a:moveTo>
                    <a:pt x="22031" y="0"/>
                  </a:moveTo>
                  <a:cubicBezTo>
                    <a:pt x="21254" y="76"/>
                    <a:pt x="20176" y="376"/>
                    <a:pt x="20351" y="827"/>
                  </a:cubicBezTo>
                  <a:cubicBezTo>
                    <a:pt x="20552" y="1329"/>
                    <a:pt x="19825" y="1654"/>
                    <a:pt x="18998" y="1654"/>
                  </a:cubicBezTo>
                  <a:cubicBezTo>
                    <a:pt x="18998" y="1654"/>
                    <a:pt x="16066" y="1429"/>
                    <a:pt x="15239" y="1028"/>
                  </a:cubicBezTo>
                  <a:cubicBezTo>
                    <a:pt x="14612" y="702"/>
                    <a:pt x="11830" y="878"/>
                    <a:pt x="10527" y="978"/>
                  </a:cubicBezTo>
                  <a:cubicBezTo>
                    <a:pt x="10502" y="1028"/>
                    <a:pt x="10502" y="1078"/>
                    <a:pt x="10452" y="1128"/>
                  </a:cubicBezTo>
                  <a:cubicBezTo>
                    <a:pt x="10151" y="1604"/>
                    <a:pt x="7645" y="2857"/>
                    <a:pt x="7168" y="2632"/>
                  </a:cubicBezTo>
                  <a:cubicBezTo>
                    <a:pt x="6692" y="2406"/>
                    <a:pt x="6467" y="3409"/>
                    <a:pt x="5539" y="3659"/>
                  </a:cubicBezTo>
                  <a:cubicBezTo>
                    <a:pt x="4587" y="3885"/>
                    <a:pt x="3183" y="3584"/>
                    <a:pt x="3108" y="3960"/>
                  </a:cubicBezTo>
                  <a:cubicBezTo>
                    <a:pt x="3033" y="4361"/>
                    <a:pt x="2406" y="5439"/>
                    <a:pt x="1855" y="5990"/>
                  </a:cubicBezTo>
                  <a:cubicBezTo>
                    <a:pt x="1304" y="6542"/>
                    <a:pt x="1780" y="7168"/>
                    <a:pt x="1003" y="7319"/>
                  </a:cubicBezTo>
                  <a:cubicBezTo>
                    <a:pt x="477" y="7419"/>
                    <a:pt x="276" y="8371"/>
                    <a:pt x="0" y="9223"/>
                  </a:cubicBezTo>
                  <a:cubicBezTo>
                    <a:pt x="51" y="9248"/>
                    <a:pt x="76" y="9274"/>
                    <a:pt x="151" y="9299"/>
                  </a:cubicBezTo>
                  <a:cubicBezTo>
                    <a:pt x="1279" y="9675"/>
                    <a:pt x="2181" y="11028"/>
                    <a:pt x="2005" y="12331"/>
                  </a:cubicBezTo>
                  <a:cubicBezTo>
                    <a:pt x="1855" y="13634"/>
                    <a:pt x="3685" y="14086"/>
                    <a:pt x="4512" y="13158"/>
                  </a:cubicBezTo>
                  <a:cubicBezTo>
                    <a:pt x="5339" y="12231"/>
                    <a:pt x="7695" y="13685"/>
                    <a:pt x="7695" y="14311"/>
                  </a:cubicBezTo>
                  <a:cubicBezTo>
                    <a:pt x="7695" y="14938"/>
                    <a:pt x="5289" y="13634"/>
                    <a:pt x="3935" y="14612"/>
                  </a:cubicBezTo>
                  <a:cubicBezTo>
                    <a:pt x="2582" y="15614"/>
                    <a:pt x="4988" y="16542"/>
                    <a:pt x="4687" y="17594"/>
                  </a:cubicBezTo>
                  <a:cubicBezTo>
                    <a:pt x="4361" y="18622"/>
                    <a:pt x="5289" y="20076"/>
                    <a:pt x="6492" y="20025"/>
                  </a:cubicBezTo>
                  <a:cubicBezTo>
                    <a:pt x="7695" y="19975"/>
                    <a:pt x="9048" y="21955"/>
                    <a:pt x="9775" y="21579"/>
                  </a:cubicBezTo>
                  <a:cubicBezTo>
                    <a:pt x="10502" y="21229"/>
                    <a:pt x="8898" y="18472"/>
                    <a:pt x="9148" y="18046"/>
                  </a:cubicBezTo>
                  <a:cubicBezTo>
                    <a:pt x="9424" y="17645"/>
                    <a:pt x="10878" y="18772"/>
                    <a:pt x="11605" y="17945"/>
                  </a:cubicBezTo>
                  <a:cubicBezTo>
                    <a:pt x="12331" y="17118"/>
                    <a:pt x="11078" y="16492"/>
                    <a:pt x="9975" y="16542"/>
                  </a:cubicBezTo>
                  <a:cubicBezTo>
                    <a:pt x="8898" y="16592"/>
                    <a:pt x="9925" y="15088"/>
                    <a:pt x="11229" y="15865"/>
                  </a:cubicBezTo>
                  <a:cubicBezTo>
                    <a:pt x="12532" y="16642"/>
                    <a:pt x="13158" y="15665"/>
                    <a:pt x="13785" y="15539"/>
                  </a:cubicBezTo>
                  <a:cubicBezTo>
                    <a:pt x="14412" y="15439"/>
                    <a:pt x="14562" y="13208"/>
                    <a:pt x="12632" y="12682"/>
                  </a:cubicBezTo>
                  <a:cubicBezTo>
                    <a:pt x="10727" y="12156"/>
                    <a:pt x="10978" y="14086"/>
                    <a:pt x="9725" y="12782"/>
                  </a:cubicBezTo>
                  <a:cubicBezTo>
                    <a:pt x="8472" y="11479"/>
                    <a:pt x="10878" y="12005"/>
                    <a:pt x="10878" y="10928"/>
                  </a:cubicBezTo>
                  <a:cubicBezTo>
                    <a:pt x="10878" y="9825"/>
                    <a:pt x="8948" y="8271"/>
                    <a:pt x="7995" y="6968"/>
                  </a:cubicBezTo>
                  <a:cubicBezTo>
                    <a:pt x="7068" y="5665"/>
                    <a:pt x="9299" y="5038"/>
                    <a:pt x="9825" y="5965"/>
                  </a:cubicBezTo>
                  <a:cubicBezTo>
                    <a:pt x="10351" y="6918"/>
                    <a:pt x="11755" y="6742"/>
                    <a:pt x="12632" y="6391"/>
                  </a:cubicBezTo>
                  <a:cubicBezTo>
                    <a:pt x="13534" y="6015"/>
                    <a:pt x="11705" y="4361"/>
                    <a:pt x="13309" y="3735"/>
                  </a:cubicBezTo>
                  <a:cubicBezTo>
                    <a:pt x="14938" y="3108"/>
                    <a:pt x="14938" y="4211"/>
                    <a:pt x="15464" y="4411"/>
                  </a:cubicBezTo>
                  <a:cubicBezTo>
                    <a:pt x="15965" y="4612"/>
                    <a:pt x="16442" y="3108"/>
                    <a:pt x="18096" y="3108"/>
                  </a:cubicBezTo>
                  <a:cubicBezTo>
                    <a:pt x="18973" y="3108"/>
                    <a:pt x="19750" y="3685"/>
                    <a:pt x="20477" y="4236"/>
                  </a:cubicBezTo>
                  <a:cubicBezTo>
                    <a:pt x="20928" y="3735"/>
                    <a:pt x="21304" y="3459"/>
                    <a:pt x="21304" y="3033"/>
                  </a:cubicBezTo>
                  <a:cubicBezTo>
                    <a:pt x="21304" y="2482"/>
                    <a:pt x="22331" y="2256"/>
                    <a:pt x="22331" y="1379"/>
                  </a:cubicBezTo>
                  <a:cubicBezTo>
                    <a:pt x="22331" y="978"/>
                    <a:pt x="22156" y="451"/>
                    <a:pt x="22031" y="0"/>
                  </a:cubicBezTo>
                  <a:close/>
                </a:path>
              </a:pathLst>
            </a:custGeom>
            <a:noFill/>
            <a:ln w="10650" cap="flat" cmpd="sng">
              <a:solidFill>
                <a:srgbClr val="FFFFFF"/>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0"/>
            <p:cNvSpPr/>
            <p:nvPr/>
          </p:nvSpPr>
          <p:spPr>
            <a:xfrm>
              <a:off x="1735100" y="2886175"/>
              <a:ext cx="398525" cy="437200"/>
            </a:xfrm>
            <a:custGeom>
              <a:avLst/>
              <a:gdLst/>
              <a:ahLst/>
              <a:cxnLst/>
              <a:rect l="l" t="t" r="r" b="b"/>
              <a:pathLst>
                <a:path w="15941" h="17488" extrusionOk="0">
                  <a:moveTo>
                    <a:pt x="8296" y="1"/>
                  </a:moveTo>
                  <a:cubicBezTo>
                    <a:pt x="7392" y="1"/>
                    <a:pt x="6647" y="313"/>
                    <a:pt x="6617" y="1096"/>
                  </a:cubicBezTo>
                  <a:cubicBezTo>
                    <a:pt x="6567" y="2399"/>
                    <a:pt x="8221" y="1923"/>
                    <a:pt x="8271" y="2750"/>
                  </a:cubicBezTo>
                  <a:cubicBezTo>
                    <a:pt x="8321" y="3602"/>
                    <a:pt x="6617" y="3377"/>
                    <a:pt x="5414" y="4204"/>
                  </a:cubicBezTo>
                  <a:cubicBezTo>
                    <a:pt x="5117" y="4414"/>
                    <a:pt x="4814" y="4487"/>
                    <a:pt x="4508" y="4487"/>
                  </a:cubicBezTo>
                  <a:cubicBezTo>
                    <a:pt x="3812" y="4487"/>
                    <a:pt x="3097" y="4112"/>
                    <a:pt x="2389" y="4112"/>
                  </a:cubicBezTo>
                  <a:cubicBezTo>
                    <a:pt x="2143" y="4112"/>
                    <a:pt x="1898" y="4157"/>
                    <a:pt x="1655" y="4279"/>
                  </a:cubicBezTo>
                  <a:cubicBezTo>
                    <a:pt x="427" y="4881"/>
                    <a:pt x="3008" y="5632"/>
                    <a:pt x="2081" y="6936"/>
                  </a:cubicBezTo>
                  <a:cubicBezTo>
                    <a:pt x="1153" y="8239"/>
                    <a:pt x="2131" y="8164"/>
                    <a:pt x="3685" y="9417"/>
                  </a:cubicBezTo>
                  <a:cubicBezTo>
                    <a:pt x="5264" y="10670"/>
                    <a:pt x="2757" y="10996"/>
                    <a:pt x="2757" y="12399"/>
                  </a:cubicBezTo>
                  <a:cubicBezTo>
                    <a:pt x="2757" y="13803"/>
                    <a:pt x="828" y="13753"/>
                    <a:pt x="427" y="14680"/>
                  </a:cubicBezTo>
                  <a:cubicBezTo>
                    <a:pt x="1" y="15633"/>
                    <a:pt x="2081" y="17487"/>
                    <a:pt x="3910" y="17487"/>
                  </a:cubicBezTo>
                  <a:cubicBezTo>
                    <a:pt x="5214" y="17487"/>
                    <a:pt x="8221" y="16660"/>
                    <a:pt x="10001" y="15006"/>
                  </a:cubicBezTo>
                  <a:cubicBezTo>
                    <a:pt x="10684" y="14361"/>
                    <a:pt x="11242" y="14200"/>
                    <a:pt x="11761" y="14200"/>
                  </a:cubicBezTo>
                  <a:cubicBezTo>
                    <a:pt x="12275" y="14200"/>
                    <a:pt x="12751" y="14358"/>
                    <a:pt x="13273" y="14358"/>
                  </a:cubicBezTo>
                  <a:cubicBezTo>
                    <a:pt x="13595" y="14358"/>
                    <a:pt x="13934" y="14298"/>
                    <a:pt x="14311" y="14104"/>
                  </a:cubicBezTo>
                  <a:cubicBezTo>
                    <a:pt x="15941" y="13277"/>
                    <a:pt x="14938" y="7186"/>
                    <a:pt x="14311" y="5933"/>
                  </a:cubicBezTo>
                  <a:cubicBezTo>
                    <a:pt x="14211" y="5708"/>
                    <a:pt x="14211" y="5532"/>
                    <a:pt x="14261" y="5382"/>
                  </a:cubicBezTo>
                  <a:cubicBezTo>
                    <a:pt x="13810" y="5056"/>
                    <a:pt x="13409" y="4705"/>
                    <a:pt x="13083" y="4329"/>
                  </a:cubicBezTo>
                  <a:cubicBezTo>
                    <a:pt x="12629" y="3789"/>
                    <a:pt x="12266" y="3583"/>
                    <a:pt x="11978" y="3583"/>
                  </a:cubicBezTo>
                  <a:cubicBezTo>
                    <a:pt x="11425" y="3583"/>
                    <a:pt x="11152" y="4346"/>
                    <a:pt x="11053" y="4956"/>
                  </a:cubicBezTo>
                  <a:cubicBezTo>
                    <a:pt x="11006" y="5214"/>
                    <a:pt x="10879" y="5310"/>
                    <a:pt x="10704" y="5310"/>
                  </a:cubicBezTo>
                  <a:cubicBezTo>
                    <a:pt x="10234" y="5310"/>
                    <a:pt x="9414" y="4614"/>
                    <a:pt x="8848" y="4505"/>
                  </a:cubicBezTo>
                  <a:cubicBezTo>
                    <a:pt x="8071" y="4329"/>
                    <a:pt x="9073" y="2851"/>
                    <a:pt x="9625" y="2450"/>
                  </a:cubicBezTo>
                  <a:cubicBezTo>
                    <a:pt x="10001" y="2174"/>
                    <a:pt x="10377" y="1447"/>
                    <a:pt x="10602" y="444"/>
                  </a:cubicBezTo>
                  <a:cubicBezTo>
                    <a:pt x="10452" y="444"/>
                    <a:pt x="10301" y="419"/>
                    <a:pt x="10151" y="369"/>
                  </a:cubicBezTo>
                  <a:cubicBezTo>
                    <a:pt x="9570" y="139"/>
                    <a:pt x="8898" y="1"/>
                    <a:pt x="8296" y="1"/>
                  </a:cubicBezTo>
                  <a:close/>
                </a:path>
              </a:pathLst>
            </a:custGeom>
            <a:solidFill>
              <a:srgbClr val="F675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0"/>
            <p:cNvSpPr/>
            <p:nvPr/>
          </p:nvSpPr>
          <p:spPr>
            <a:xfrm>
              <a:off x="1735100" y="2880975"/>
              <a:ext cx="398525" cy="442400"/>
            </a:xfrm>
            <a:custGeom>
              <a:avLst/>
              <a:gdLst/>
              <a:ahLst/>
              <a:cxnLst/>
              <a:rect l="l" t="t" r="r" b="b"/>
              <a:pathLst>
                <a:path w="15941" h="17696" fill="none" extrusionOk="0">
                  <a:moveTo>
                    <a:pt x="14261" y="5590"/>
                  </a:moveTo>
                  <a:cubicBezTo>
                    <a:pt x="13810" y="5264"/>
                    <a:pt x="13409" y="4913"/>
                    <a:pt x="13083" y="4537"/>
                  </a:cubicBezTo>
                  <a:cubicBezTo>
                    <a:pt x="11755" y="2958"/>
                    <a:pt x="11204" y="4236"/>
                    <a:pt x="11053" y="5164"/>
                  </a:cubicBezTo>
                  <a:cubicBezTo>
                    <a:pt x="10878" y="6116"/>
                    <a:pt x="9625" y="4863"/>
                    <a:pt x="8848" y="4713"/>
                  </a:cubicBezTo>
                  <a:cubicBezTo>
                    <a:pt x="8071" y="4537"/>
                    <a:pt x="9073" y="3059"/>
                    <a:pt x="9625" y="2658"/>
                  </a:cubicBezTo>
                  <a:cubicBezTo>
                    <a:pt x="10001" y="2382"/>
                    <a:pt x="10377" y="1655"/>
                    <a:pt x="10602" y="652"/>
                  </a:cubicBezTo>
                  <a:cubicBezTo>
                    <a:pt x="10452" y="652"/>
                    <a:pt x="10301" y="627"/>
                    <a:pt x="10151" y="577"/>
                  </a:cubicBezTo>
                  <a:cubicBezTo>
                    <a:pt x="8697" y="1"/>
                    <a:pt x="6667" y="1"/>
                    <a:pt x="6617" y="1304"/>
                  </a:cubicBezTo>
                  <a:cubicBezTo>
                    <a:pt x="6567" y="2607"/>
                    <a:pt x="8221" y="2131"/>
                    <a:pt x="8271" y="2958"/>
                  </a:cubicBezTo>
                  <a:cubicBezTo>
                    <a:pt x="8321" y="3810"/>
                    <a:pt x="6617" y="3585"/>
                    <a:pt x="5414" y="4412"/>
                  </a:cubicBezTo>
                  <a:cubicBezTo>
                    <a:pt x="4211" y="5264"/>
                    <a:pt x="2908" y="3861"/>
                    <a:pt x="1655" y="4487"/>
                  </a:cubicBezTo>
                  <a:cubicBezTo>
                    <a:pt x="427" y="5089"/>
                    <a:pt x="3008" y="5840"/>
                    <a:pt x="2081" y="7144"/>
                  </a:cubicBezTo>
                  <a:cubicBezTo>
                    <a:pt x="1153" y="8447"/>
                    <a:pt x="2131" y="8372"/>
                    <a:pt x="3685" y="9625"/>
                  </a:cubicBezTo>
                  <a:cubicBezTo>
                    <a:pt x="5264" y="10878"/>
                    <a:pt x="2757" y="11204"/>
                    <a:pt x="2757" y="12607"/>
                  </a:cubicBezTo>
                  <a:cubicBezTo>
                    <a:pt x="2757" y="14011"/>
                    <a:pt x="828" y="13961"/>
                    <a:pt x="427" y="14888"/>
                  </a:cubicBezTo>
                  <a:cubicBezTo>
                    <a:pt x="1" y="15841"/>
                    <a:pt x="2081" y="17695"/>
                    <a:pt x="3910" y="17695"/>
                  </a:cubicBezTo>
                  <a:cubicBezTo>
                    <a:pt x="5214" y="17695"/>
                    <a:pt x="8221" y="16868"/>
                    <a:pt x="10001" y="15214"/>
                  </a:cubicBezTo>
                  <a:cubicBezTo>
                    <a:pt x="11780" y="13535"/>
                    <a:pt x="12707" y="15139"/>
                    <a:pt x="14311" y="14312"/>
                  </a:cubicBezTo>
                  <a:cubicBezTo>
                    <a:pt x="15941" y="13485"/>
                    <a:pt x="14938" y="7394"/>
                    <a:pt x="14311" y="6141"/>
                  </a:cubicBezTo>
                  <a:cubicBezTo>
                    <a:pt x="14211" y="5916"/>
                    <a:pt x="14211" y="5740"/>
                    <a:pt x="14261" y="5590"/>
                  </a:cubicBezTo>
                  <a:close/>
                </a:path>
              </a:pathLst>
            </a:custGeom>
            <a:noFill/>
            <a:ln w="10650" cap="flat" cmpd="sng">
              <a:solidFill>
                <a:srgbClr val="FFFFFF"/>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0"/>
            <p:cNvSpPr/>
            <p:nvPr/>
          </p:nvSpPr>
          <p:spPr>
            <a:xfrm>
              <a:off x="1936850" y="2167950"/>
              <a:ext cx="887300" cy="1336125"/>
            </a:xfrm>
            <a:custGeom>
              <a:avLst/>
              <a:gdLst/>
              <a:ahLst/>
              <a:cxnLst/>
              <a:rect l="l" t="t" r="r" b="b"/>
              <a:pathLst>
                <a:path w="35492" h="53445" extrusionOk="0">
                  <a:moveTo>
                    <a:pt x="25020" y="0"/>
                  </a:moveTo>
                  <a:cubicBezTo>
                    <a:pt x="24965" y="0"/>
                    <a:pt x="24904" y="8"/>
                    <a:pt x="24838" y="25"/>
                  </a:cubicBezTo>
                  <a:cubicBezTo>
                    <a:pt x="23550" y="383"/>
                    <a:pt x="23851" y="3964"/>
                    <a:pt x="24207" y="3964"/>
                  </a:cubicBezTo>
                  <a:cubicBezTo>
                    <a:pt x="24225" y="3964"/>
                    <a:pt x="24243" y="3955"/>
                    <a:pt x="24262" y="3935"/>
                  </a:cubicBezTo>
                  <a:cubicBezTo>
                    <a:pt x="25120" y="3101"/>
                    <a:pt x="26091" y="0"/>
                    <a:pt x="25020" y="0"/>
                  </a:cubicBezTo>
                  <a:close/>
                  <a:moveTo>
                    <a:pt x="6266" y="12026"/>
                  </a:moveTo>
                  <a:cubicBezTo>
                    <a:pt x="5381" y="12026"/>
                    <a:pt x="3175" y="15239"/>
                    <a:pt x="4091" y="15239"/>
                  </a:cubicBezTo>
                  <a:cubicBezTo>
                    <a:pt x="4098" y="15239"/>
                    <a:pt x="4104" y="15239"/>
                    <a:pt x="4111" y="15239"/>
                  </a:cubicBezTo>
                  <a:cubicBezTo>
                    <a:pt x="5515" y="15188"/>
                    <a:pt x="7144" y="12782"/>
                    <a:pt x="6467" y="12106"/>
                  </a:cubicBezTo>
                  <a:cubicBezTo>
                    <a:pt x="6412" y="12051"/>
                    <a:pt x="6344" y="12026"/>
                    <a:pt x="6266" y="12026"/>
                  </a:cubicBezTo>
                  <a:close/>
                  <a:moveTo>
                    <a:pt x="5911" y="28045"/>
                  </a:moveTo>
                  <a:cubicBezTo>
                    <a:pt x="4818" y="28045"/>
                    <a:pt x="3597" y="29174"/>
                    <a:pt x="2558" y="29174"/>
                  </a:cubicBezTo>
                  <a:cubicBezTo>
                    <a:pt x="2549" y="29174"/>
                    <a:pt x="2541" y="29174"/>
                    <a:pt x="2532" y="29173"/>
                  </a:cubicBezTo>
                  <a:cubicBezTo>
                    <a:pt x="2307" y="30176"/>
                    <a:pt x="1931" y="30903"/>
                    <a:pt x="1555" y="31179"/>
                  </a:cubicBezTo>
                  <a:cubicBezTo>
                    <a:pt x="1003" y="31580"/>
                    <a:pt x="1" y="33058"/>
                    <a:pt x="778" y="33234"/>
                  </a:cubicBezTo>
                  <a:cubicBezTo>
                    <a:pt x="1344" y="33343"/>
                    <a:pt x="2164" y="34039"/>
                    <a:pt x="2634" y="34039"/>
                  </a:cubicBezTo>
                  <a:cubicBezTo>
                    <a:pt x="2809" y="34039"/>
                    <a:pt x="2936" y="33943"/>
                    <a:pt x="2983" y="33685"/>
                  </a:cubicBezTo>
                  <a:cubicBezTo>
                    <a:pt x="3082" y="33075"/>
                    <a:pt x="3355" y="32312"/>
                    <a:pt x="3908" y="32312"/>
                  </a:cubicBezTo>
                  <a:cubicBezTo>
                    <a:pt x="4196" y="32312"/>
                    <a:pt x="4559" y="32518"/>
                    <a:pt x="5013" y="33058"/>
                  </a:cubicBezTo>
                  <a:cubicBezTo>
                    <a:pt x="5339" y="33434"/>
                    <a:pt x="5740" y="33785"/>
                    <a:pt x="6191" y="34111"/>
                  </a:cubicBezTo>
                  <a:cubicBezTo>
                    <a:pt x="6417" y="33409"/>
                    <a:pt x="8046" y="33284"/>
                    <a:pt x="8898" y="32432"/>
                  </a:cubicBezTo>
                  <a:cubicBezTo>
                    <a:pt x="9951" y="31379"/>
                    <a:pt x="8397" y="29875"/>
                    <a:pt x="6918" y="28472"/>
                  </a:cubicBezTo>
                  <a:cubicBezTo>
                    <a:pt x="6603" y="28162"/>
                    <a:pt x="6264" y="28045"/>
                    <a:pt x="5911" y="28045"/>
                  </a:cubicBezTo>
                  <a:close/>
                  <a:moveTo>
                    <a:pt x="17345" y="9607"/>
                  </a:moveTo>
                  <a:cubicBezTo>
                    <a:pt x="16866" y="9607"/>
                    <a:pt x="16700" y="10744"/>
                    <a:pt x="16141" y="11178"/>
                  </a:cubicBezTo>
                  <a:cubicBezTo>
                    <a:pt x="15822" y="11426"/>
                    <a:pt x="15320" y="11524"/>
                    <a:pt x="14708" y="11524"/>
                  </a:cubicBezTo>
                  <a:cubicBezTo>
                    <a:pt x="14020" y="11524"/>
                    <a:pt x="13193" y="11401"/>
                    <a:pt x="12332" y="11229"/>
                  </a:cubicBezTo>
                  <a:cubicBezTo>
                    <a:pt x="12234" y="11210"/>
                    <a:pt x="12139" y="11201"/>
                    <a:pt x="12049" y="11201"/>
                  </a:cubicBezTo>
                  <a:cubicBezTo>
                    <a:pt x="10654" y="11201"/>
                    <a:pt x="10104" y="13268"/>
                    <a:pt x="10151" y="14186"/>
                  </a:cubicBezTo>
                  <a:cubicBezTo>
                    <a:pt x="10201" y="15188"/>
                    <a:pt x="8272" y="15765"/>
                    <a:pt x="8597" y="16592"/>
                  </a:cubicBezTo>
                  <a:cubicBezTo>
                    <a:pt x="8826" y="17221"/>
                    <a:pt x="8489" y="17734"/>
                    <a:pt x="8094" y="17734"/>
                  </a:cubicBezTo>
                  <a:cubicBezTo>
                    <a:pt x="7970" y="17734"/>
                    <a:pt x="7840" y="17683"/>
                    <a:pt x="7720" y="17569"/>
                  </a:cubicBezTo>
                  <a:cubicBezTo>
                    <a:pt x="7326" y="17232"/>
                    <a:pt x="6904" y="16501"/>
                    <a:pt x="6276" y="16501"/>
                  </a:cubicBezTo>
                  <a:cubicBezTo>
                    <a:pt x="6065" y="16501"/>
                    <a:pt x="5830" y="16584"/>
                    <a:pt x="5565" y="16792"/>
                  </a:cubicBezTo>
                  <a:cubicBezTo>
                    <a:pt x="4537" y="17645"/>
                    <a:pt x="6768" y="18722"/>
                    <a:pt x="8121" y="18898"/>
                  </a:cubicBezTo>
                  <a:cubicBezTo>
                    <a:pt x="9475" y="19048"/>
                    <a:pt x="7094" y="20026"/>
                    <a:pt x="6818" y="21479"/>
                  </a:cubicBezTo>
                  <a:cubicBezTo>
                    <a:pt x="6567" y="22958"/>
                    <a:pt x="8597" y="22331"/>
                    <a:pt x="8698" y="23359"/>
                  </a:cubicBezTo>
                  <a:cubicBezTo>
                    <a:pt x="8798" y="24412"/>
                    <a:pt x="5790" y="24562"/>
                    <a:pt x="5790" y="25539"/>
                  </a:cubicBezTo>
                  <a:cubicBezTo>
                    <a:pt x="5790" y="25788"/>
                    <a:pt x="5895" y="25885"/>
                    <a:pt x="6064" y="25885"/>
                  </a:cubicBezTo>
                  <a:cubicBezTo>
                    <a:pt x="6577" y="25885"/>
                    <a:pt x="7687" y="24983"/>
                    <a:pt x="8272" y="24662"/>
                  </a:cubicBezTo>
                  <a:cubicBezTo>
                    <a:pt x="8327" y="24633"/>
                    <a:pt x="8373" y="24619"/>
                    <a:pt x="8411" y="24619"/>
                  </a:cubicBezTo>
                  <a:cubicBezTo>
                    <a:pt x="8892" y="24619"/>
                    <a:pt x="8102" y="26818"/>
                    <a:pt x="9473" y="26818"/>
                  </a:cubicBezTo>
                  <a:cubicBezTo>
                    <a:pt x="9557" y="26818"/>
                    <a:pt x="9649" y="26810"/>
                    <a:pt x="9750" y="26793"/>
                  </a:cubicBezTo>
                  <a:cubicBezTo>
                    <a:pt x="11569" y="26498"/>
                    <a:pt x="11122" y="24033"/>
                    <a:pt x="11743" y="24033"/>
                  </a:cubicBezTo>
                  <a:cubicBezTo>
                    <a:pt x="11755" y="24033"/>
                    <a:pt x="11767" y="24034"/>
                    <a:pt x="11780" y="24036"/>
                  </a:cubicBezTo>
                  <a:cubicBezTo>
                    <a:pt x="12457" y="24136"/>
                    <a:pt x="11454" y="25389"/>
                    <a:pt x="12031" y="26492"/>
                  </a:cubicBezTo>
                  <a:cubicBezTo>
                    <a:pt x="12607" y="27569"/>
                    <a:pt x="10678" y="29249"/>
                    <a:pt x="10778" y="30026"/>
                  </a:cubicBezTo>
                  <a:cubicBezTo>
                    <a:pt x="10822" y="30368"/>
                    <a:pt x="11576" y="30559"/>
                    <a:pt x="12509" y="30559"/>
                  </a:cubicBezTo>
                  <a:cubicBezTo>
                    <a:pt x="13694" y="30559"/>
                    <a:pt x="15167" y="30251"/>
                    <a:pt x="15840" y="29549"/>
                  </a:cubicBezTo>
                  <a:cubicBezTo>
                    <a:pt x="16177" y="29199"/>
                    <a:pt x="16464" y="29059"/>
                    <a:pt x="16683" y="29059"/>
                  </a:cubicBezTo>
                  <a:cubicBezTo>
                    <a:pt x="17233" y="29059"/>
                    <a:pt x="17359" y="29939"/>
                    <a:pt x="16768" y="30602"/>
                  </a:cubicBezTo>
                  <a:cubicBezTo>
                    <a:pt x="15941" y="31529"/>
                    <a:pt x="16292" y="32432"/>
                    <a:pt x="17344" y="32783"/>
                  </a:cubicBezTo>
                  <a:cubicBezTo>
                    <a:pt x="18372" y="33158"/>
                    <a:pt x="18748" y="33259"/>
                    <a:pt x="18272" y="34086"/>
                  </a:cubicBezTo>
                  <a:cubicBezTo>
                    <a:pt x="17820" y="34913"/>
                    <a:pt x="18221" y="36492"/>
                    <a:pt x="17971" y="37269"/>
                  </a:cubicBezTo>
                  <a:cubicBezTo>
                    <a:pt x="17830" y="37665"/>
                    <a:pt x="16928" y="37833"/>
                    <a:pt x="16061" y="37833"/>
                  </a:cubicBezTo>
                  <a:cubicBezTo>
                    <a:pt x="15226" y="37833"/>
                    <a:pt x="14423" y="37677"/>
                    <a:pt x="14362" y="37419"/>
                  </a:cubicBezTo>
                  <a:cubicBezTo>
                    <a:pt x="14329" y="37249"/>
                    <a:pt x="14166" y="37173"/>
                    <a:pt x="13972" y="37173"/>
                  </a:cubicBezTo>
                  <a:cubicBezTo>
                    <a:pt x="13567" y="37173"/>
                    <a:pt x="13030" y="37504"/>
                    <a:pt x="13284" y="37996"/>
                  </a:cubicBezTo>
                  <a:cubicBezTo>
                    <a:pt x="13635" y="38722"/>
                    <a:pt x="12131" y="39499"/>
                    <a:pt x="12231" y="40176"/>
                  </a:cubicBezTo>
                  <a:cubicBezTo>
                    <a:pt x="12357" y="40853"/>
                    <a:pt x="14262" y="40702"/>
                    <a:pt x="14312" y="41529"/>
                  </a:cubicBezTo>
                  <a:cubicBezTo>
                    <a:pt x="14362" y="42382"/>
                    <a:pt x="12908" y="43359"/>
                    <a:pt x="10928" y="43935"/>
                  </a:cubicBezTo>
                  <a:cubicBezTo>
                    <a:pt x="9291" y="44412"/>
                    <a:pt x="10652" y="45557"/>
                    <a:pt x="11697" y="45557"/>
                  </a:cubicBezTo>
                  <a:cubicBezTo>
                    <a:pt x="11916" y="45557"/>
                    <a:pt x="12121" y="45506"/>
                    <a:pt x="12282" y="45389"/>
                  </a:cubicBezTo>
                  <a:cubicBezTo>
                    <a:pt x="12498" y="45236"/>
                    <a:pt x="12653" y="45176"/>
                    <a:pt x="12780" y="45176"/>
                  </a:cubicBezTo>
                  <a:cubicBezTo>
                    <a:pt x="13213" y="45176"/>
                    <a:pt x="13315" y="45865"/>
                    <a:pt x="14362" y="45865"/>
                  </a:cubicBezTo>
                  <a:cubicBezTo>
                    <a:pt x="15439" y="45865"/>
                    <a:pt x="16199" y="46549"/>
                    <a:pt x="17223" y="46549"/>
                  </a:cubicBezTo>
                  <a:cubicBezTo>
                    <a:pt x="17485" y="46549"/>
                    <a:pt x="17765" y="46504"/>
                    <a:pt x="18071" y="46392"/>
                  </a:cubicBezTo>
                  <a:cubicBezTo>
                    <a:pt x="18490" y="46231"/>
                    <a:pt x="18789" y="46160"/>
                    <a:pt x="18976" y="46160"/>
                  </a:cubicBezTo>
                  <a:cubicBezTo>
                    <a:pt x="19461" y="46160"/>
                    <a:pt x="19203" y="46636"/>
                    <a:pt x="18372" y="47269"/>
                  </a:cubicBezTo>
                  <a:cubicBezTo>
                    <a:pt x="17960" y="47589"/>
                    <a:pt x="17467" y="47669"/>
                    <a:pt x="16958" y="47669"/>
                  </a:cubicBezTo>
                  <a:cubicBezTo>
                    <a:pt x="16456" y="47669"/>
                    <a:pt x="15939" y="47592"/>
                    <a:pt x="15465" y="47592"/>
                  </a:cubicBezTo>
                  <a:cubicBezTo>
                    <a:pt x="15104" y="47592"/>
                    <a:pt x="14769" y="47637"/>
                    <a:pt x="14487" y="47795"/>
                  </a:cubicBezTo>
                  <a:cubicBezTo>
                    <a:pt x="13434" y="48347"/>
                    <a:pt x="9199" y="52332"/>
                    <a:pt x="10001" y="53309"/>
                  </a:cubicBezTo>
                  <a:cubicBezTo>
                    <a:pt x="10079" y="53404"/>
                    <a:pt x="10161" y="53445"/>
                    <a:pt x="10251" y="53445"/>
                  </a:cubicBezTo>
                  <a:cubicBezTo>
                    <a:pt x="10707" y="53445"/>
                    <a:pt x="11351" y="52379"/>
                    <a:pt x="12607" y="51855"/>
                  </a:cubicBezTo>
                  <a:cubicBezTo>
                    <a:pt x="12955" y="51711"/>
                    <a:pt x="13235" y="51654"/>
                    <a:pt x="13472" y="51654"/>
                  </a:cubicBezTo>
                  <a:cubicBezTo>
                    <a:pt x="14259" y="51654"/>
                    <a:pt x="14559" y="52279"/>
                    <a:pt x="15214" y="52357"/>
                  </a:cubicBezTo>
                  <a:cubicBezTo>
                    <a:pt x="15241" y="52361"/>
                    <a:pt x="15268" y="52363"/>
                    <a:pt x="15294" y="52363"/>
                  </a:cubicBezTo>
                  <a:cubicBezTo>
                    <a:pt x="16014" y="52363"/>
                    <a:pt x="16107" y="50794"/>
                    <a:pt x="16690" y="50794"/>
                  </a:cubicBezTo>
                  <a:cubicBezTo>
                    <a:pt x="16715" y="50794"/>
                    <a:pt x="16741" y="50797"/>
                    <a:pt x="16768" y="50803"/>
                  </a:cubicBezTo>
                  <a:cubicBezTo>
                    <a:pt x="16832" y="50817"/>
                    <a:pt x="16896" y="50823"/>
                    <a:pt x="16960" y="50823"/>
                  </a:cubicBezTo>
                  <a:cubicBezTo>
                    <a:pt x="17478" y="50823"/>
                    <a:pt x="18004" y="50408"/>
                    <a:pt x="18845" y="50408"/>
                  </a:cubicBezTo>
                  <a:cubicBezTo>
                    <a:pt x="18994" y="50408"/>
                    <a:pt x="19153" y="50421"/>
                    <a:pt x="19324" y="50452"/>
                  </a:cubicBezTo>
                  <a:cubicBezTo>
                    <a:pt x="19525" y="50484"/>
                    <a:pt x="19716" y="50499"/>
                    <a:pt x="19897" y="50499"/>
                  </a:cubicBezTo>
                  <a:cubicBezTo>
                    <a:pt x="20852" y="50499"/>
                    <a:pt x="21555" y="50092"/>
                    <a:pt x="22081" y="49650"/>
                  </a:cubicBezTo>
                  <a:cubicBezTo>
                    <a:pt x="22170" y="49579"/>
                    <a:pt x="22279" y="49549"/>
                    <a:pt x="22402" y="49549"/>
                  </a:cubicBezTo>
                  <a:cubicBezTo>
                    <a:pt x="23057" y="49549"/>
                    <a:pt x="24116" y="50386"/>
                    <a:pt x="24677" y="50386"/>
                  </a:cubicBezTo>
                  <a:cubicBezTo>
                    <a:pt x="24759" y="50386"/>
                    <a:pt x="24830" y="50368"/>
                    <a:pt x="24888" y="50326"/>
                  </a:cubicBezTo>
                  <a:cubicBezTo>
                    <a:pt x="25386" y="49995"/>
                    <a:pt x="27452" y="49596"/>
                    <a:pt x="28651" y="49596"/>
                  </a:cubicBezTo>
                  <a:cubicBezTo>
                    <a:pt x="28719" y="49596"/>
                    <a:pt x="28785" y="49597"/>
                    <a:pt x="28848" y="49600"/>
                  </a:cubicBezTo>
                  <a:cubicBezTo>
                    <a:pt x="28869" y="49601"/>
                    <a:pt x="28890" y="49601"/>
                    <a:pt x="28912" y="49601"/>
                  </a:cubicBezTo>
                  <a:cubicBezTo>
                    <a:pt x="30107" y="49601"/>
                    <a:pt x="32972" y="48283"/>
                    <a:pt x="33735" y="47570"/>
                  </a:cubicBezTo>
                  <a:cubicBezTo>
                    <a:pt x="34356" y="47007"/>
                    <a:pt x="33746" y="46790"/>
                    <a:pt x="32951" y="46790"/>
                  </a:cubicBezTo>
                  <a:cubicBezTo>
                    <a:pt x="32719" y="46790"/>
                    <a:pt x="32470" y="46809"/>
                    <a:pt x="32232" y="46843"/>
                  </a:cubicBezTo>
                  <a:cubicBezTo>
                    <a:pt x="32164" y="46854"/>
                    <a:pt x="32101" y="46860"/>
                    <a:pt x="32044" y="46860"/>
                  </a:cubicBezTo>
                  <a:cubicBezTo>
                    <a:pt x="31234" y="46860"/>
                    <a:pt x="31477" y="45746"/>
                    <a:pt x="32507" y="44763"/>
                  </a:cubicBezTo>
                  <a:cubicBezTo>
                    <a:pt x="33585" y="43735"/>
                    <a:pt x="35314" y="42933"/>
                    <a:pt x="35415" y="41379"/>
                  </a:cubicBezTo>
                  <a:cubicBezTo>
                    <a:pt x="35491" y="40191"/>
                    <a:pt x="33503" y="39267"/>
                    <a:pt x="32394" y="39267"/>
                  </a:cubicBezTo>
                  <a:cubicBezTo>
                    <a:pt x="32052" y="39267"/>
                    <a:pt x="31794" y="39355"/>
                    <a:pt x="31705" y="39549"/>
                  </a:cubicBezTo>
                  <a:cubicBezTo>
                    <a:pt x="31546" y="39937"/>
                    <a:pt x="31298" y="40122"/>
                    <a:pt x="31022" y="40122"/>
                  </a:cubicBezTo>
                  <a:cubicBezTo>
                    <a:pt x="30690" y="40122"/>
                    <a:pt x="30315" y="39855"/>
                    <a:pt x="30001" y="39349"/>
                  </a:cubicBezTo>
                  <a:cubicBezTo>
                    <a:pt x="29425" y="38422"/>
                    <a:pt x="30527" y="37519"/>
                    <a:pt x="29951" y="37419"/>
                  </a:cubicBezTo>
                  <a:cubicBezTo>
                    <a:pt x="29374" y="37319"/>
                    <a:pt x="28648" y="36016"/>
                    <a:pt x="28798" y="35489"/>
                  </a:cubicBezTo>
                  <a:cubicBezTo>
                    <a:pt x="28948" y="34988"/>
                    <a:pt x="27921" y="31655"/>
                    <a:pt x="26141" y="31229"/>
                  </a:cubicBezTo>
                  <a:cubicBezTo>
                    <a:pt x="24362" y="30803"/>
                    <a:pt x="24111" y="28321"/>
                    <a:pt x="23810" y="26968"/>
                  </a:cubicBezTo>
                  <a:cubicBezTo>
                    <a:pt x="23485" y="25615"/>
                    <a:pt x="22332" y="26341"/>
                    <a:pt x="21455" y="25189"/>
                  </a:cubicBezTo>
                  <a:cubicBezTo>
                    <a:pt x="21025" y="24624"/>
                    <a:pt x="20439" y="24474"/>
                    <a:pt x="19862" y="24474"/>
                  </a:cubicBezTo>
                  <a:cubicBezTo>
                    <a:pt x="19260" y="24474"/>
                    <a:pt x="18668" y="24637"/>
                    <a:pt x="18272" y="24662"/>
                  </a:cubicBezTo>
                  <a:cubicBezTo>
                    <a:pt x="18259" y="24663"/>
                    <a:pt x="18247" y="24663"/>
                    <a:pt x="18235" y="24663"/>
                  </a:cubicBezTo>
                  <a:cubicBezTo>
                    <a:pt x="17520" y="24663"/>
                    <a:pt x="18292" y="23195"/>
                    <a:pt x="19525" y="22381"/>
                  </a:cubicBezTo>
                  <a:cubicBezTo>
                    <a:pt x="20778" y="21554"/>
                    <a:pt x="22231" y="17118"/>
                    <a:pt x="22231" y="16241"/>
                  </a:cubicBezTo>
                  <a:cubicBezTo>
                    <a:pt x="22231" y="15746"/>
                    <a:pt x="20584" y="15537"/>
                    <a:pt x="18925" y="15537"/>
                  </a:cubicBezTo>
                  <a:cubicBezTo>
                    <a:pt x="17562" y="15537"/>
                    <a:pt x="16190" y="15678"/>
                    <a:pt x="15715" y="15915"/>
                  </a:cubicBezTo>
                  <a:cubicBezTo>
                    <a:pt x="15547" y="16002"/>
                    <a:pt x="15377" y="16039"/>
                    <a:pt x="15216" y="16039"/>
                  </a:cubicBezTo>
                  <a:cubicBezTo>
                    <a:pt x="14395" y="16039"/>
                    <a:pt x="13783" y="15077"/>
                    <a:pt x="14537" y="14762"/>
                  </a:cubicBezTo>
                  <a:cubicBezTo>
                    <a:pt x="15414" y="14412"/>
                    <a:pt x="17294" y="12582"/>
                    <a:pt x="17194" y="11855"/>
                  </a:cubicBezTo>
                  <a:cubicBezTo>
                    <a:pt x="17094" y="11128"/>
                    <a:pt x="18497" y="10452"/>
                    <a:pt x="17695" y="9775"/>
                  </a:cubicBezTo>
                  <a:cubicBezTo>
                    <a:pt x="17560" y="9657"/>
                    <a:pt x="17446" y="9607"/>
                    <a:pt x="17345" y="9607"/>
                  </a:cubicBezTo>
                  <a:close/>
                </a:path>
              </a:pathLst>
            </a:custGeom>
            <a:solidFill>
              <a:srgbClr val="476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0"/>
            <p:cNvSpPr/>
            <p:nvPr/>
          </p:nvSpPr>
          <p:spPr>
            <a:xfrm>
              <a:off x="1936850" y="2159800"/>
              <a:ext cx="887875" cy="1355300"/>
            </a:xfrm>
            <a:custGeom>
              <a:avLst/>
              <a:gdLst/>
              <a:ahLst/>
              <a:cxnLst/>
              <a:rect l="l" t="t" r="r" b="b"/>
              <a:pathLst>
                <a:path w="35515" h="54212" fill="none" extrusionOk="0">
                  <a:moveTo>
                    <a:pt x="24262" y="4261"/>
                  </a:moveTo>
                  <a:cubicBezTo>
                    <a:pt x="25164" y="3384"/>
                    <a:pt x="26191" y="1"/>
                    <a:pt x="24838" y="351"/>
                  </a:cubicBezTo>
                  <a:cubicBezTo>
                    <a:pt x="23485" y="727"/>
                    <a:pt x="23886" y="4662"/>
                    <a:pt x="24262" y="4261"/>
                  </a:cubicBezTo>
                  <a:close/>
                  <a:moveTo>
                    <a:pt x="4111" y="15565"/>
                  </a:moveTo>
                  <a:cubicBezTo>
                    <a:pt x="5515" y="15514"/>
                    <a:pt x="7144" y="13108"/>
                    <a:pt x="6467" y="12432"/>
                  </a:cubicBezTo>
                  <a:cubicBezTo>
                    <a:pt x="5790" y="11755"/>
                    <a:pt x="3058" y="15615"/>
                    <a:pt x="4111" y="15565"/>
                  </a:cubicBezTo>
                  <a:close/>
                  <a:moveTo>
                    <a:pt x="35415" y="41705"/>
                  </a:moveTo>
                  <a:cubicBezTo>
                    <a:pt x="35515" y="40151"/>
                    <a:pt x="32081" y="39048"/>
                    <a:pt x="31705" y="39875"/>
                  </a:cubicBezTo>
                  <a:cubicBezTo>
                    <a:pt x="31354" y="40728"/>
                    <a:pt x="30577" y="40602"/>
                    <a:pt x="30001" y="39675"/>
                  </a:cubicBezTo>
                  <a:cubicBezTo>
                    <a:pt x="29425" y="38748"/>
                    <a:pt x="30527" y="37845"/>
                    <a:pt x="29951" y="37745"/>
                  </a:cubicBezTo>
                  <a:cubicBezTo>
                    <a:pt x="29374" y="37645"/>
                    <a:pt x="28648" y="36342"/>
                    <a:pt x="28798" y="35815"/>
                  </a:cubicBezTo>
                  <a:cubicBezTo>
                    <a:pt x="28948" y="35314"/>
                    <a:pt x="27921" y="31981"/>
                    <a:pt x="26141" y="31555"/>
                  </a:cubicBezTo>
                  <a:cubicBezTo>
                    <a:pt x="24362" y="31129"/>
                    <a:pt x="24111" y="28647"/>
                    <a:pt x="23810" y="27294"/>
                  </a:cubicBezTo>
                  <a:cubicBezTo>
                    <a:pt x="23485" y="25941"/>
                    <a:pt x="22332" y="26667"/>
                    <a:pt x="21455" y="25515"/>
                  </a:cubicBezTo>
                  <a:cubicBezTo>
                    <a:pt x="20577" y="24362"/>
                    <a:pt x="19049" y="24938"/>
                    <a:pt x="18272" y="24988"/>
                  </a:cubicBezTo>
                  <a:cubicBezTo>
                    <a:pt x="17495" y="25038"/>
                    <a:pt x="18272" y="23535"/>
                    <a:pt x="19525" y="22707"/>
                  </a:cubicBezTo>
                  <a:cubicBezTo>
                    <a:pt x="20778" y="21880"/>
                    <a:pt x="22231" y="17444"/>
                    <a:pt x="22231" y="16567"/>
                  </a:cubicBezTo>
                  <a:cubicBezTo>
                    <a:pt x="22231" y="15665"/>
                    <a:pt x="16768" y="15715"/>
                    <a:pt x="15715" y="16241"/>
                  </a:cubicBezTo>
                  <a:cubicBezTo>
                    <a:pt x="14688" y="16768"/>
                    <a:pt x="13635" y="15464"/>
                    <a:pt x="14537" y="15088"/>
                  </a:cubicBezTo>
                  <a:cubicBezTo>
                    <a:pt x="15414" y="14738"/>
                    <a:pt x="17294" y="12908"/>
                    <a:pt x="17194" y="12181"/>
                  </a:cubicBezTo>
                  <a:cubicBezTo>
                    <a:pt x="17094" y="11454"/>
                    <a:pt x="18497" y="10778"/>
                    <a:pt x="17695" y="10101"/>
                  </a:cubicBezTo>
                  <a:cubicBezTo>
                    <a:pt x="16918" y="9424"/>
                    <a:pt x="16818" y="10978"/>
                    <a:pt x="16141" y="11504"/>
                  </a:cubicBezTo>
                  <a:cubicBezTo>
                    <a:pt x="15465" y="12031"/>
                    <a:pt x="13961" y="11880"/>
                    <a:pt x="12332" y="11555"/>
                  </a:cubicBezTo>
                  <a:cubicBezTo>
                    <a:pt x="10728" y="11254"/>
                    <a:pt x="10101" y="13534"/>
                    <a:pt x="10151" y="14512"/>
                  </a:cubicBezTo>
                  <a:cubicBezTo>
                    <a:pt x="10201" y="15514"/>
                    <a:pt x="8272" y="16091"/>
                    <a:pt x="8597" y="16918"/>
                  </a:cubicBezTo>
                  <a:cubicBezTo>
                    <a:pt x="8898" y="17745"/>
                    <a:pt x="8221" y="18372"/>
                    <a:pt x="7720" y="17895"/>
                  </a:cubicBezTo>
                  <a:cubicBezTo>
                    <a:pt x="7194" y="17444"/>
                    <a:pt x="6617" y="16291"/>
                    <a:pt x="5565" y="17118"/>
                  </a:cubicBezTo>
                  <a:cubicBezTo>
                    <a:pt x="4537" y="17971"/>
                    <a:pt x="6768" y="19048"/>
                    <a:pt x="8121" y="19224"/>
                  </a:cubicBezTo>
                  <a:cubicBezTo>
                    <a:pt x="9475" y="19374"/>
                    <a:pt x="7094" y="20352"/>
                    <a:pt x="6818" y="21805"/>
                  </a:cubicBezTo>
                  <a:cubicBezTo>
                    <a:pt x="6567" y="23284"/>
                    <a:pt x="8597" y="22657"/>
                    <a:pt x="8698" y="23685"/>
                  </a:cubicBezTo>
                  <a:cubicBezTo>
                    <a:pt x="8798" y="24738"/>
                    <a:pt x="5790" y="24888"/>
                    <a:pt x="5790" y="25865"/>
                  </a:cubicBezTo>
                  <a:cubicBezTo>
                    <a:pt x="5790" y="26868"/>
                    <a:pt x="7495" y="25414"/>
                    <a:pt x="8272" y="24988"/>
                  </a:cubicBezTo>
                  <a:cubicBezTo>
                    <a:pt x="9074" y="24562"/>
                    <a:pt x="7871" y="27444"/>
                    <a:pt x="9750" y="27119"/>
                  </a:cubicBezTo>
                  <a:cubicBezTo>
                    <a:pt x="11605" y="26818"/>
                    <a:pt x="11104" y="24261"/>
                    <a:pt x="11780" y="24362"/>
                  </a:cubicBezTo>
                  <a:cubicBezTo>
                    <a:pt x="12457" y="24462"/>
                    <a:pt x="11454" y="25715"/>
                    <a:pt x="12031" y="26818"/>
                  </a:cubicBezTo>
                  <a:cubicBezTo>
                    <a:pt x="12607" y="27895"/>
                    <a:pt x="10678" y="29575"/>
                    <a:pt x="10778" y="30352"/>
                  </a:cubicBezTo>
                  <a:cubicBezTo>
                    <a:pt x="10878" y="31129"/>
                    <a:pt x="14637" y="31129"/>
                    <a:pt x="15840" y="29875"/>
                  </a:cubicBezTo>
                  <a:cubicBezTo>
                    <a:pt x="17018" y="28647"/>
                    <a:pt x="17595" y="30001"/>
                    <a:pt x="16768" y="30928"/>
                  </a:cubicBezTo>
                  <a:cubicBezTo>
                    <a:pt x="15941" y="31855"/>
                    <a:pt x="16292" y="32758"/>
                    <a:pt x="17344" y="33109"/>
                  </a:cubicBezTo>
                  <a:cubicBezTo>
                    <a:pt x="18372" y="33484"/>
                    <a:pt x="18748" y="33585"/>
                    <a:pt x="18272" y="34412"/>
                  </a:cubicBezTo>
                  <a:cubicBezTo>
                    <a:pt x="17820" y="35239"/>
                    <a:pt x="18221" y="36818"/>
                    <a:pt x="17971" y="37595"/>
                  </a:cubicBezTo>
                  <a:cubicBezTo>
                    <a:pt x="17695" y="38372"/>
                    <a:pt x="14487" y="38271"/>
                    <a:pt x="14362" y="37745"/>
                  </a:cubicBezTo>
                  <a:cubicBezTo>
                    <a:pt x="14262" y="37219"/>
                    <a:pt x="12908" y="37595"/>
                    <a:pt x="13284" y="38322"/>
                  </a:cubicBezTo>
                  <a:cubicBezTo>
                    <a:pt x="13635" y="39048"/>
                    <a:pt x="12131" y="39825"/>
                    <a:pt x="12231" y="40502"/>
                  </a:cubicBezTo>
                  <a:cubicBezTo>
                    <a:pt x="12357" y="41179"/>
                    <a:pt x="14262" y="41028"/>
                    <a:pt x="14312" y="41855"/>
                  </a:cubicBezTo>
                  <a:cubicBezTo>
                    <a:pt x="14362" y="42708"/>
                    <a:pt x="12908" y="43685"/>
                    <a:pt x="10928" y="44261"/>
                  </a:cubicBezTo>
                  <a:cubicBezTo>
                    <a:pt x="8948" y="44838"/>
                    <a:pt x="11354" y="46392"/>
                    <a:pt x="12282" y="45715"/>
                  </a:cubicBezTo>
                  <a:cubicBezTo>
                    <a:pt x="13234" y="45038"/>
                    <a:pt x="13008" y="46191"/>
                    <a:pt x="14362" y="46191"/>
                  </a:cubicBezTo>
                  <a:cubicBezTo>
                    <a:pt x="15715" y="46191"/>
                    <a:pt x="16567" y="47269"/>
                    <a:pt x="18071" y="46718"/>
                  </a:cubicBezTo>
                  <a:cubicBezTo>
                    <a:pt x="19575" y="46141"/>
                    <a:pt x="19525" y="46718"/>
                    <a:pt x="18372" y="47595"/>
                  </a:cubicBezTo>
                  <a:cubicBezTo>
                    <a:pt x="17244" y="48472"/>
                    <a:pt x="15515" y="47545"/>
                    <a:pt x="14487" y="48121"/>
                  </a:cubicBezTo>
                  <a:cubicBezTo>
                    <a:pt x="13434" y="48673"/>
                    <a:pt x="9199" y="52658"/>
                    <a:pt x="10001" y="53635"/>
                  </a:cubicBezTo>
                  <a:cubicBezTo>
                    <a:pt x="10477" y="54211"/>
                    <a:pt x="11104" y="52808"/>
                    <a:pt x="12607" y="52181"/>
                  </a:cubicBezTo>
                  <a:cubicBezTo>
                    <a:pt x="14111" y="51555"/>
                    <a:pt x="14362" y="52582"/>
                    <a:pt x="15214" y="52683"/>
                  </a:cubicBezTo>
                  <a:cubicBezTo>
                    <a:pt x="16041" y="52808"/>
                    <a:pt x="16091" y="50978"/>
                    <a:pt x="16768" y="51129"/>
                  </a:cubicBezTo>
                  <a:cubicBezTo>
                    <a:pt x="17444" y="51279"/>
                    <a:pt x="18071" y="50552"/>
                    <a:pt x="19324" y="50778"/>
                  </a:cubicBezTo>
                  <a:cubicBezTo>
                    <a:pt x="20577" y="50978"/>
                    <a:pt x="21455" y="50502"/>
                    <a:pt x="22081" y="49976"/>
                  </a:cubicBezTo>
                  <a:cubicBezTo>
                    <a:pt x="22708" y="49475"/>
                    <a:pt x="24362" y="51028"/>
                    <a:pt x="24888" y="50652"/>
                  </a:cubicBezTo>
                  <a:cubicBezTo>
                    <a:pt x="25414" y="50302"/>
                    <a:pt x="27695" y="49876"/>
                    <a:pt x="28848" y="49926"/>
                  </a:cubicBezTo>
                  <a:cubicBezTo>
                    <a:pt x="30001" y="49976"/>
                    <a:pt x="32958" y="48622"/>
                    <a:pt x="33735" y="47896"/>
                  </a:cubicBezTo>
                  <a:cubicBezTo>
                    <a:pt x="34537" y="47169"/>
                    <a:pt x="33284" y="47018"/>
                    <a:pt x="32232" y="47169"/>
                  </a:cubicBezTo>
                  <a:cubicBezTo>
                    <a:pt x="31204" y="47344"/>
                    <a:pt x="31404" y="46141"/>
                    <a:pt x="32507" y="45089"/>
                  </a:cubicBezTo>
                  <a:cubicBezTo>
                    <a:pt x="33585" y="44061"/>
                    <a:pt x="35314" y="43259"/>
                    <a:pt x="35415" y="41705"/>
                  </a:cubicBezTo>
                  <a:close/>
                  <a:moveTo>
                    <a:pt x="6918" y="28798"/>
                  </a:moveTo>
                  <a:cubicBezTo>
                    <a:pt x="5615" y="27520"/>
                    <a:pt x="3911" y="29525"/>
                    <a:pt x="2532" y="29499"/>
                  </a:cubicBezTo>
                  <a:cubicBezTo>
                    <a:pt x="2307" y="30502"/>
                    <a:pt x="1931" y="31229"/>
                    <a:pt x="1555" y="31505"/>
                  </a:cubicBezTo>
                  <a:cubicBezTo>
                    <a:pt x="1003" y="31906"/>
                    <a:pt x="1" y="33384"/>
                    <a:pt x="778" y="33560"/>
                  </a:cubicBezTo>
                  <a:cubicBezTo>
                    <a:pt x="1555" y="33710"/>
                    <a:pt x="2808" y="34963"/>
                    <a:pt x="2983" y="34011"/>
                  </a:cubicBezTo>
                  <a:cubicBezTo>
                    <a:pt x="3134" y="33083"/>
                    <a:pt x="3685" y="31805"/>
                    <a:pt x="5013" y="33384"/>
                  </a:cubicBezTo>
                  <a:cubicBezTo>
                    <a:pt x="5339" y="33760"/>
                    <a:pt x="5740" y="34111"/>
                    <a:pt x="6191" y="34437"/>
                  </a:cubicBezTo>
                  <a:cubicBezTo>
                    <a:pt x="6417" y="33735"/>
                    <a:pt x="8046" y="33610"/>
                    <a:pt x="8898" y="32758"/>
                  </a:cubicBezTo>
                  <a:cubicBezTo>
                    <a:pt x="9951" y="31705"/>
                    <a:pt x="8397" y="30201"/>
                    <a:pt x="6918" y="28798"/>
                  </a:cubicBezTo>
                  <a:close/>
                </a:path>
              </a:pathLst>
            </a:custGeom>
            <a:noFill/>
            <a:ln w="10650" cap="flat" cmpd="sng">
              <a:solidFill>
                <a:srgbClr val="FFFFFF"/>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0"/>
            <p:cNvSpPr/>
            <p:nvPr/>
          </p:nvSpPr>
          <p:spPr>
            <a:xfrm>
              <a:off x="1936850" y="2167950"/>
              <a:ext cx="887300" cy="1336125"/>
            </a:xfrm>
            <a:custGeom>
              <a:avLst/>
              <a:gdLst/>
              <a:ahLst/>
              <a:cxnLst/>
              <a:rect l="l" t="t" r="r" b="b"/>
              <a:pathLst>
                <a:path w="35492" h="53445" extrusionOk="0">
                  <a:moveTo>
                    <a:pt x="25020" y="0"/>
                  </a:moveTo>
                  <a:cubicBezTo>
                    <a:pt x="24965" y="0"/>
                    <a:pt x="24904" y="8"/>
                    <a:pt x="24838" y="25"/>
                  </a:cubicBezTo>
                  <a:cubicBezTo>
                    <a:pt x="23550" y="383"/>
                    <a:pt x="23851" y="3964"/>
                    <a:pt x="24207" y="3964"/>
                  </a:cubicBezTo>
                  <a:cubicBezTo>
                    <a:pt x="24225" y="3964"/>
                    <a:pt x="24243" y="3955"/>
                    <a:pt x="24262" y="3935"/>
                  </a:cubicBezTo>
                  <a:cubicBezTo>
                    <a:pt x="25120" y="3101"/>
                    <a:pt x="26091" y="0"/>
                    <a:pt x="25020" y="0"/>
                  </a:cubicBezTo>
                  <a:close/>
                  <a:moveTo>
                    <a:pt x="6266" y="12026"/>
                  </a:moveTo>
                  <a:cubicBezTo>
                    <a:pt x="5381" y="12026"/>
                    <a:pt x="3175" y="15239"/>
                    <a:pt x="4091" y="15239"/>
                  </a:cubicBezTo>
                  <a:cubicBezTo>
                    <a:pt x="4098" y="15239"/>
                    <a:pt x="4104" y="15239"/>
                    <a:pt x="4111" y="15239"/>
                  </a:cubicBezTo>
                  <a:cubicBezTo>
                    <a:pt x="5515" y="15188"/>
                    <a:pt x="7144" y="12782"/>
                    <a:pt x="6467" y="12106"/>
                  </a:cubicBezTo>
                  <a:cubicBezTo>
                    <a:pt x="6412" y="12051"/>
                    <a:pt x="6344" y="12026"/>
                    <a:pt x="6266" y="12026"/>
                  </a:cubicBezTo>
                  <a:close/>
                  <a:moveTo>
                    <a:pt x="5911" y="28045"/>
                  </a:moveTo>
                  <a:cubicBezTo>
                    <a:pt x="4818" y="28045"/>
                    <a:pt x="3597" y="29174"/>
                    <a:pt x="2558" y="29174"/>
                  </a:cubicBezTo>
                  <a:cubicBezTo>
                    <a:pt x="2549" y="29174"/>
                    <a:pt x="2541" y="29174"/>
                    <a:pt x="2532" y="29173"/>
                  </a:cubicBezTo>
                  <a:cubicBezTo>
                    <a:pt x="2307" y="30176"/>
                    <a:pt x="1931" y="30903"/>
                    <a:pt x="1555" y="31179"/>
                  </a:cubicBezTo>
                  <a:cubicBezTo>
                    <a:pt x="1003" y="31580"/>
                    <a:pt x="1" y="33058"/>
                    <a:pt x="778" y="33234"/>
                  </a:cubicBezTo>
                  <a:cubicBezTo>
                    <a:pt x="1344" y="33343"/>
                    <a:pt x="2164" y="34039"/>
                    <a:pt x="2634" y="34039"/>
                  </a:cubicBezTo>
                  <a:cubicBezTo>
                    <a:pt x="2809" y="34039"/>
                    <a:pt x="2936" y="33943"/>
                    <a:pt x="2983" y="33685"/>
                  </a:cubicBezTo>
                  <a:cubicBezTo>
                    <a:pt x="3082" y="33075"/>
                    <a:pt x="3355" y="32312"/>
                    <a:pt x="3908" y="32312"/>
                  </a:cubicBezTo>
                  <a:cubicBezTo>
                    <a:pt x="4196" y="32312"/>
                    <a:pt x="4559" y="32518"/>
                    <a:pt x="5013" y="33058"/>
                  </a:cubicBezTo>
                  <a:cubicBezTo>
                    <a:pt x="5339" y="33434"/>
                    <a:pt x="5740" y="33785"/>
                    <a:pt x="6191" y="34111"/>
                  </a:cubicBezTo>
                  <a:cubicBezTo>
                    <a:pt x="6417" y="33409"/>
                    <a:pt x="8046" y="33284"/>
                    <a:pt x="8898" y="32432"/>
                  </a:cubicBezTo>
                  <a:cubicBezTo>
                    <a:pt x="9951" y="31379"/>
                    <a:pt x="8397" y="29875"/>
                    <a:pt x="6918" y="28472"/>
                  </a:cubicBezTo>
                  <a:cubicBezTo>
                    <a:pt x="6603" y="28162"/>
                    <a:pt x="6264" y="28045"/>
                    <a:pt x="5911" y="28045"/>
                  </a:cubicBezTo>
                  <a:close/>
                  <a:moveTo>
                    <a:pt x="17345" y="9607"/>
                  </a:moveTo>
                  <a:cubicBezTo>
                    <a:pt x="16866" y="9607"/>
                    <a:pt x="16700" y="10744"/>
                    <a:pt x="16141" y="11178"/>
                  </a:cubicBezTo>
                  <a:cubicBezTo>
                    <a:pt x="15822" y="11426"/>
                    <a:pt x="15320" y="11524"/>
                    <a:pt x="14708" y="11524"/>
                  </a:cubicBezTo>
                  <a:cubicBezTo>
                    <a:pt x="14020" y="11524"/>
                    <a:pt x="13193" y="11401"/>
                    <a:pt x="12332" y="11229"/>
                  </a:cubicBezTo>
                  <a:cubicBezTo>
                    <a:pt x="12234" y="11210"/>
                    <a:pt x="12139" y="11201"/>
                    <a:pt x="12049" y="11201"/>
                  </a:cubicBezTo>
                  <a:cubicBezTo>
                    <a:pt x="10654" y="11201"/>
                    <a:pt x="10104" y="13268"/>
                    <a:pt x="10151" y="14186"/>
                  </a:cubicBezTo>
                  <a:cubicBezTo>
                    <a:pt x="10201" y="15188"/>
                    <a:pt x="8272" y="15765"/>
                    <a:pt x="8597" y="16592"/>
                  </a:cubicBezTo>
                  <a:cubicBezTo>
                    <a:pt x="8826" y="17221"/>
                    <a:pt x="8489" y="17734"/>
                    <a:pt x="8094" y="17734"/>
                  </a:cubicBezTo>
                  <a:cubicBezTo>
                    <a:pt x="7970" y="17734"/>
                    <a:pt x="7840" y="17683"/>
                    <a:pt x="7720" y="17569"/>
                  </a:cubicBezTo>
                  <a:cubicBezTo>
                    <a:pt x="7326" y="17232"/>
                    <a:pt x="6904" y="16501"/>
                    <a:pt x="6276" y="16501"/>
                  </a:cubicBezTo>
                  <a:cubicBezTo>
                    <a:pt x="6065" y="16501"/>
                    <a:pt x="5830" y="16584"/>
                    <a:pt x="5565" y="16792"/>
                  </a:cubicBezTo>
                  <a:cubicBezTo>
                    <a:pt x="4537" y="17645"/>
                    <a:pt x="6768" y="18722"/>
                    <a:pt x="8121" y="18898"/>
                  </a:cubicBezTo>
                  <a:cubicBezTo>
                    <a:pt x="9475" y="19048"/>
                    <a:pt x="7094" y="20026"/>
                    <a:pt x="6818" y="21479"/>
                  </a:cubicBezTo>
                  <a:cubicBezTo>
                    <a:pt x="6567" y="22958"/>
                    <a:pt x="8597" y="22331"/>
                    <a:pt x="8698" y="23359"/>
                  </a:cubicBezTo>
                  <a:cubicBezTo>
                    <a:pt x="8798" y="24412"/>
                    <a:pt x="5790" y="24562"/>
                    <a:pt x="5790" y="25539"/>
                  </a:cubicBezTo>
                  <a:cubicBezTo>
                    <a:pt x="5790" y="25788"/>
                    <a:pt x="5895" y="25885"/>
                    <a:pt x="6064" y="25885"/>
                  </a:cubicBezTo>
                  <a:cubicBezTo>
                    <a:pt x="6577" y="25885"/>
                    <a:pt x="7687" y="24983"/>
                    <a:pt x="8272" y="24662"/>
                  </a:cubicBezTo>
                  <a:cubicBezTo>
                    <a:pt x="8327" y="24633"/>
                    <a:pt x="8373" y="24619"/>
                    <a:pt x="8411" y="24619"/>
                  </a:cubicBezTo>
                  <a:cubicBezTo>
                    <a:pt x="8892" y="24619"/>
                    <a:pt x="8102" y="26818"/>
                    <a:pt x="9473" y="26818"/>
                  </a:cubicBezTo>
                  <a:cubicBezTo>
                    <a:pt x="9557" y="26818"/>
                    <a:pt x="9649" y="26810"/>
                    <a:pt x="9750" y="26793"/>
                  </a:cubicBezTo>
                  <a:cubicBezTo>
                    <a:pt x="11569" y="26498"/>
                    <a:pt x="11122" y="24033"/>
                    <a:pt x="11743" y="24033"/>
                  </a:cubicBezTo>
                  <a:cubicBezTo>
                    <a:pt x="11755" y="24033"/>
                    <a:pt x="11767" y="24034"/>
                    <a:pt x="11780" y="24036"/>
                  </a:cubicBezTo>
                  <a:cubicBezTo>
                    <a:pt x="12457" y="24136"/>
                    <a:pt x="11454" y="25389"/>
                    <a:pt x="12031" y="26492"/>
                  </a:cubicBezTo>
                  <a:cubicBezTo>
                    <a:pt x="12607" y="27569"/>
                    <a:pt x="10678" y="29249"/>
                    <a:pt x="10778" y="30026"/>
                  </a:cubicBezTo>
                  <a:cubicBezTo>
                    <a:pt x="10822" y="30368"/>
                    <a:pt x="11576" y="30559"/>
                    <a:pt x="12509" y="30559"/>
                  </a:cubicBezTo>
                  <a:cubicBezTo>
                    <a:pt x="13694" y="30559"/>
                    <a:pt x="15167" y="30251"/>
                    <a:pt x="15840" y="29549"/>
                  </a:cubicBezTo>
                  <a:cubicBezTo>
                    <a:pt x="16177" y="29199"/>
                    <a:pt x="16464" y="29059"/>
                    <a:pt x="16683" y="29059"/>
                  </a:cubicBezTo>
                  <a:cubicBezTo>
                    <a:pt x="17233" y="29059"/>
                    <a:pt x="17359" y="29939"/>
                    <a:pt x="16768" y="30602"/>
                  </a:cubicBezTo>
                  <a:cubicBezTo>
                    <a:pt x="15941" y="31529"/>
                    <a:pt x="16292" y="32432"/>
                    <a:pt x="17344" y="32783"/>
                  </a:cubicBezTo>
                  <a:cubicBezTo>
                    <a:pt x="18372" y="33158"/>
                    <a:pt x="18748" y="33259"/>
                    <a:pt x="18272" y="34086"/>
                  </a:cubicBezTo>
                  <a:cubicBezTo>
                    <a:pt x="17820" y="34913"/>
                    <a:pt x="18221" y="36492"/>
                    <a:pt x="17971" y="37269"/>
                  </a:cubicBezTo>
                  <a:cubicBezTo>
                    <a:pt x="17830" y="37665"/>
                    <a:pt x="16928" y="37833"/>
                    <a:pt x="16061" y="37833"/>
                  </a:cubicBezTo>
                  <a:cubicBezTo>
                    <a:pt x="15226" y="37833"/>
                    <a:pt x="14423" y="37677"/>
                    <a:pt x="14362" y="37419"/>
                  </a:cubicBezTo>
                  <a:cubicBezTo>
                    <a:pt x="14329" y="37249"/>
                    <a:pt x="14166" y="37173"/>
                    <a:pt x="13972" y="37173"/>
                  </a:cubicBezTo>
                  <a:cubicBezTo>
                    <a:pt x="13567" y="37173"/>
                    <a:pt x="13030" y="37504"/>
                    <a:pt x="13284" y="37996"/>
                  </a:cubicBezTo>
                  <a:cubicBezTo>
                    <a:pt x="13635" y="38722"/>
                    <a:pt x="12131" y="39499"/>
                    <a:pt x="12231" y="40176"/>
                  </a:cubicBezTo>
                  <a:cubicBezTo>
                    <a:pt x="12357" y="40853"/>
                    <a:pt x="14262" y="40702"/>
                    <a:pt x="14312" y="41529"/>
                  </a:cubicBezTo>
                  <a:cubicBezTo>
                    <a:pt x="14362" y="42382"/>
                    <a:pt x="12908" y="43359"/>
                    <a:pt x="10928" y="43935"/>
                  </a:cubicBezTo>
                  <a:cubicBezTo>
                    <a:pt x="9291" y="44412"/>
                    <a:pt x="10652" y="45557"/>
                    <a:pt x="11697" y="45557"/>
                  </a:cubicBezTo>
                  <a:cubicBezTo>
                    <a:pt x="11916" y="45557"/>
                    <a:pt x="12121" y="45506"/>
                    <a:pt x="12282" y="45389"/>
                  </a:cubicBezTo>
                  <a:cubicBezTo>
                    <a:pt x="12498" y="45236"/>
                    <a:pt x="12653" y="45176"/>
                    <a:pt x="12780" y="45176"/>
                  </a:cubicBezTo>
                  <a:cubicBezTo>
                    <a:pt x="13213" y="45176"/>
                    <a:pt x="13315" y="45865"/>
                    <a:pt x="14362" y="45865"/>
                  </a:cubicBezTo>
                  <a:cubicBezTo>
                    <a:pt x="15439" y="45865"/>
                    <a:pt x="16199" y="46549"/>
                    <a:pt x="17223" y="46549"/>
                  </a:cubicBezTo>
                  <a:cubicBezTo>
                    <a:pt x="17485" y="46549"/>
                    <a:pt x="17765" y="46504"/>
                    <a:pt x="18071" y="46392"/>
                  </a:cubicBezTo>
                  <a:cubicBezTo>
                    <a:pt x="18490" y="46231"/>
                    <a:pt x="18789" y="46160"/>
                    <a:pt x="18976" y="46160"/>
                  </a:cubicBezTo>
                  <a:cubicBezTo>
                    <a:pt x="19461" y="46160"/>
                    <a:pt x="19203" y="46636"/>
                    <a:pt x="18372" y="47269"/>
                  </a:cubicBezTo>
                  <a:cubicBezTo>
                    <a:pt x="17960" y="47589"/>
                    <a:pt x="17467" y="47669"/>
                    <a:pt x="16958" y="47669"/>
                  </a:cubicBezTo>
                  <a:cubicBezTo>
                    <a:pt x="16456" y="47669"/>
                    <a:pt x="15939" y="47592"/>
                    <a:pt x="15465" y="47592"/>
                  </a:cubicBezTo>
                  <a:cubicBezTo>
                    <a:pt x="15104" y="47592"/>
                    <a:pt x="14769" y="47637"/>
                    <a:pt x="14487" y="47795"/>
                  </a:cubicBezTo>
                  <a:cubicBezTo>
                    <a:pt x="13434" y="48347"/>
                    <a:pt x="9199" y="52332"/>
                    <a:pt x="10001" y="53309"/>
                  </a:cubicBezTo>
                  <a:cubicBezTo>
                    <a:pt x="10079" y="53404"/>
                    <a:pt x="10161" y="53445"/>
                    <a:pt x="10251" y="53445"/>
                  </a:cubicBezTo>
                  <a:cubicBezTo>
                    <a:pt x="10707" y="53445"/>
                    <a:pt x="11351" y="52379"/>
                    <a:pt x="12607" y="51855"/>
                  </a:cubicBezTo>
                  <a:cubicBezTo>
                    <a:pt x="12955" y="51711"/>
                    <a:pt x="13235" y="51654"/>
                    <a:pt x="13472" y="51654"/>
                  </a:cubicBezTo>
                  <a:cubicBezTo>
                    <a:pt x="14259" y="51654"/>
                    <a:pt x="14559" y="52279"/>
                    <a:pt x="15214" y="52357"/>
                  </a:cubicBezTo>
                  <a:cubicBezTo>
                    <a:pt x="15241" y="52361"/>
                    <a:pt x="15268" y="52363"/>
                    <a:pt x="15294" y="52363"/>
                  </a:cubicBezTo>
                  <a:cubicBezTo>
                    <a:pt x="16014" y="52363"/>
                    <a:pt x="16107" y="50794"/>
                    <a:pt x="16690" y="50794"/>
                  </a:cubicBezTo>
                  <a:cubicBezTo>
                    <a:pt x="16715" y="50794"/>
                    <a:pt x="16741" y="50797"/>
                    <a:pt x="16768" y="50803"/>
                  </a:cubicBezTo>
                  <a:cubicBezTo>
                    <a:pt x="16832" y="50817"/>
                    <a:pt x="16896" y="50823"/>
                    <a:pt x="16960" y="50823"/>
                  </a:cubicBezTo>
                  <a:cubicBezTo>
                    <a:pt x="17478" y="50823"/>
                    <a:pt x="18004" y="50408"/>
                    <a:pt x="18845" y="50408"/>
                  </a:cubicBezTo>
                  <a:cubicBezTo>
                    <a:pt x="18994" y="50408"/>
                    <a:pt x="19153" y="50421"/>
                    <a:pt x="19324" y="50452"/>
                  </a:cubicBezTo>
                  <a:cubicBezTo>
                    <a:pt x="19525" y="50484"/>
                    <a:pt x="19716" y="50499"/>
                    <a:pt x="19897" y="50499"/>
                  </a:cubicBezTo>
                  <a:cubicBezTo>
                    <a:pt x="20852" y="50499"/>
                    <a:pt x="21555" y="50092"/>
                    <a:pt x="22081" y="49650"/>
                  </a:cubicBezTo>
                  <a:cubicBezTo>
                    <a:pt x="22170" y="49579"/>
                    <a:pt x="22279" y="49549"/>
                    <a:pt x="22402" y="49549"/>
                  </a:cubicBezTo>
                  <a:cubicBezTo>
                    <a:pt x="23057" y="49549"/>
                    <a:pt x="24116" y="50386"/>
                    <a:pt x="24677" y="50386"/>
                  </a:cubicBezTo>
                  <a:cubicBezTo>
                    <a:pt x="24759" y="50386"/>
                    <a:pt x="24830" y="50368"/>
                    <a:pt x="24888" y="50326"/>
                  </a:cubicBezTo>
                  <a:cubicBezTo>
                    <a:pt x="25386" y="49995"/>
                    <a:pt x="27452" y="49596"/>
                    <a:pt x="28651" y="49596"/>
                  </a:cubicBezTo>
                  <a:cubicBezTo>
                    <a:pt x="28719" y="49596"/>
                    <a:pt x="28785" y="49597"/>
                    <a:pt x="28848" y="49600"/>
                  </a:cubicBezTo>
                  <a:cubicBezTo>
                    <a:pt x="28869" y="49601"/>
                    <a:pt x="28890" y="49601"/>
                    <a:pt x="28912" y="49601"/>
                  </a:cubicBezTo>
                  <a:cubicBezTo>
                    <a:pt x="30107" y="49601"/>
                    <a:pt x="32972" y="48283"/>
                    <a:pt x="33735" y="47570"/>
                  </a:cubicBezTo>
                  <a:cubicBezTo>
                    <a:pt x="34356" y="47007"/>
                    <a:pt x="33746" y="46790"/>
                    <a:pt x="32951" y="46790"/>
                  </a:cubicBezTo>
                  <a:cubicBezTo>
                    <a:pt x="32719" y="46790"/>
                    <a:pt x="32470" y="46809"/>
                    <a:pt x="32232" y="46843"/>
                  </a:cubicBezTo>
                  <a:cubicBezTo>
                    <a:pt x="32164" y="46854"/>
                    <a:pt x="32101" y="46860"/>
                    <a:pt x="32044" y="46860"/>
                  </a:cubicBezTo>
                  <a:cubicBezTo>
                    <a:pt x="31234" y="46860"/>
                    <a:pt x="31477" y="45746"/>
                    <a:pt x="32507" y="44763"/>
                  </a:cubicBezTo>
                  <a:cubicBezTo>
                    <a:pt x="33585" y="43735"/>
                    <a:pt x="35314" y="42933"/>
                    <a:pt x="35415" y="41379"/>
                  </a:cubicBezTo>
                  <a:cubicBezTo>
                    <a:pt x="35491" y="40191"/>
                    <a:pt x="33503" y="39267"/>
                    <a:pt x="32394" y="39267"/>
                  </a:cubicBezTo>
                  <a:cubicBezTo>
                    <a:pt x="32052" y="39267"/>
                    <a:pt x="31794" y="39355"/>
                    <a:pt x="31705" y="39549"/>
                  </a:cubicBezTo>
                  <a:cubicBezTo>
                    <a:pt x="31546" y="39937"/>
                    <a:pt x="31298" y="40122"/>
                    <a:pt x="31022" y="40122"/>
                  </a:cubicBezTo>
                  <a:cubicBezTo>
                    <a:pt x="30690" y="40122"/>
                    <a:pt x="30315" y="39855"/>
                    <a:pt x="30001" y="39349"/>
                  </a:cubicBezTo>
                  <a:cubicBezTo>
                    <a:pt x="29425" y="38422"/>
                    <a:pt x="30527" y="37519"/>
                    <a:pt x="29951" y="37419"/>
                  </a:cubicBezTo>
                  <a:cubicBezTo>
                    <a:pt x="29374" y="37319"/>
                    <a:pt x="28648" y="36016"/>
                    <a:pt x="28798" y="35489"/>
                  </a:cubicBezTo>
                  <a:cubicBezTo>
                    <a:pt x="28948" y="34988"/>
                    <a:pt x="27921" y="31655"/>
                    <a:pt x="26141" y="31229"/>
                  </a:cubicBezTo>
                  <a:cubicBezTo>
                    <a:pt x="24362" y="30803"/>
                    <a:pt x="24111" y="28321"/>
                    <a:pt x="23810" y="26968"/>
                  </a:cubicBezTo>
                  <a:cubicBezTo>
                    <a:pt x="23485" y="25615"/>
                    <a:pt x="22332" y="26341"/>
                    <a:pt x="21455" y="25189"/>
                  </a:cubicBezTo>
                  <a:cubicBezTo>
                    <a:pt x="21025" y="24624"/>
                    <a:pt x="20439" y="24474"/>
                    <a:pt x="19862" y="24474"/>
                  </a:cubicBezTo>
                  <a:cubicBezTo>
                    <a:pt x="19260" y="24474"/>
                    <a:pt x="18668" y="24637"/>
                    <a:pt x="18272" y="24662"/>
                  </a:cubicBezTo>
                  <a:cubicBezTo>
                    <a:pt x="18259" y="24663"/>
                    <a:pt x="18247" y="24663"/>
                    <a:pt x="18235" y="24663"/>
                  </a:cubicBezTo>
                  <a:cubicBezTo>
                    <a:pt x="17520" y="24663"/>
                    <a:pt x="18292" y="23195"/>
                    <a:pt x="19525" y="22381"/>
                  </a:cubicBezTo>
                  <a:cubicBezTo>
                    <a:pt x="20778" y="21554"/>
                    <a:pt x="22231" y="17118"/>
                    <a:pt x="22231" y="16241"/>
                  </a:cubicBezTo>
                  <a:cubicBezTo>
                    <a:pt x="22231" y="15746"/>
                    <a:pt x="20584" y="15537"/>
                    <a:pt x="18925" y="15537"/>
                  </a:cubicBezTo>
                  <a:cubicBezTo>
                    <a:pt x="17562" y="15537"/>
                    <a:pt x="16190" y="15678"/>
                    <a:pt x="15715" y="15915"/>
                  </a:cubicBezTo>
                  <a:cubicBezTo>
                    <a:pt x="15547" y="16002"/>
                    <a:pt x="15377" y="16039"/>
                    <a:pt x="15216" y="16039"/>
                  </a:cubicBezTo>
                  <a:cubicBezTo>
                    <a:pt x="14395" y="16039"/>
                    <a:pt x="13783" y="15077"/>
                    <a:pt x="14537" y="14762"/>
                  </a:cubicBezTo>
                  <a:cubicBezTo>
                    <a:pt x="15414" y="14412"/>
                    <a:pt x="17294" y="12582"/>
                    <a:pt x="17194" y="11855"/>
                  </a:cubicBezTo>
                  <a:cubicBezTo>
                    <a:pt x="17094" y="11128"/>
                    <a:pt x="18497" y="10452"/>
                    <a:pt x="17695" y="9775"/>
                  </a:cubicBezTo>
                  <a:cubicBezTo>
                    <a:pt x="17560" y="9657"/>
                    <a:pt x="17446" y="9607"/>
                    <a:pt x="17345" y="9607"/>
                  </a:cubicBezTo>
                  <a:close/>
                </a:path>
              </a:pathLst>
            </a:custGeom>
            <a:solidFill>
              <a:srgbClr val="8199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0"/>
            <p:cNvSpPr/>
            <p:nvPr/>
          </p:nvSpPr>
          <p:spPr>
            <a:xfrm>
              <a:off x="1936850" y="2159800"/>
              <a:ext cx="887875" cy="1355300"/>
            </a:xfrm>
            <a:custGeom>
              <a:avLst/>
              <a:gdLst/>
              <a:ahLst/>
              <a:cxnLst/>
              <a:rect l="l" t="t" r="r" b="b"/>
              <a:pathLst>
                <a:path w="35515" h="54212" fill="none" extrusionOk="0">
                  <a:moveTo>
                    <a:pt x="24262" y="4261"/>
                  </a:moveTo>
                  <a:cubicBezTo>
                    <a:pt x="25164" y="3384"/>
                    <a:pt x="26191" y="1"/>
                    <a:pt x="24838" y="351"/>
                  </a:cubicBezTo>
                  <a:cubicBezTo>
                    <a:pt x="23485" y="727"/>
                    <a:pt x="23886" y="4662"/>
                    <a:pt x="24262" y="4261"/>
                  </a:cubicBezTo>
                  <a:close/>
                  <a:moveTo>
                    <a:pt x="4111" y="15565"/>
                  </a:moveTo>
                  <a:cubicBezTo>
                    <a:pt x="5515" y="15514"/>
                    <a:pt x="7144" y="13108"/>
                    <a:pt x="6467" y="12432"/>
                  </a:cubicBezTo>
                  <a:cubicBezTo>
                    <a:pt x="5790" y="11755"/>
                    <a:pt x="3058" y="15615"/>
                    <a:pt x="4111" y="15565"/>
                  </a:cubicBezTo>
                  <a:close/>
                  <a:moveTo>
                    <a:pt x="35415" y="41705"/>
                  </a:moveTo>
                  <a:cubicBezTo>
                    <a:pt x="35515" y="40151"/>
                    <a:pt x="32081" y="39048"/>
                    <a:pt x="31705" y="39875"/>
                  </a:cubicBezTo>
                  <a:cubicBezTo>
                    <a:pt x="31354" y="40728"/>
                    <a:pt x="30577" y="40602"/>
                    <a:pt x="30001" y="39675"/>
                  </a:cubicBezTo>
                  <a:cubicBezTo>
                    <a:pt x="29425" y="38748"/>
                    <a:pt x="30527" y="37845"/>
                    <a:pt x="29951" y="37745"/>
                  </a:cubicBezTo>
                  <a:cubicBezTo>
                    <a:pt x="29374" y="37645"/>
                    <a:pt x="28648" y="36342"/>
                    <a:pt x="28798" y="35815"/>
                  </a:cubicBezTo>
                  <a:cubicBezTo>
                    <a:pt x="28948" y="35314"/>
                    <a:pt x="27921" y="31981"/>
                    <a:pt x="26141" y="31555"/>
                  </a:cubicBezTo>
                  <a:cubicBezTo>
                    <a:pt x="24362" y="31129"/>
                    <a:pt x="24111" y="28647"/>
                    <a:pt x="23810" y="27294"/>
                  </a:cubicBezTo>
                  <a:cubicBezTo>
                    <a:pt x="23485" y="25941"/>
                    <a:pt x="22332" y="26667"/>
                    <a:pt x="21455" y="25515"/>
                  </a:cubicBezTo>
                  <a:cubicBezTo>
                    <a:pt x="20577" y="24362"/>
                    <a:pt x="19049" y="24938"/>
                    <a:pt x="18272" y="24988"/>
                  </a:cubicBezTo>
                  <a:cubicBezTo>
                    <a:pt x="17495" y="25038"/>
                    <a:pt x="18272" y="23535"/>
                    <a:pt x="19525" y="22707"/>
                  </a:cubicBezTo>
                  <a:cubicBezTo>
                    <a:pt x="20778" y="21880"/>
                    <a:pt x="22231" y="17444"/>
                    <a:pt x="22231" y="16567"/>
                  </a:cubicBezTo>
                  <a:cubicBezTo>
                    <a:pt x="22231" y="15665"/>
                    <a:pt x="16768" y="15715"/>
                    <a:pt x="15715" y="16241"/>
                  </a:cubicBezTo>
                  <a:cubicBezTo>
                    <a:pt x="14688" y="16768"/>
                    <a:pt x="13635" y="15464"/>
                    <a:pt x="14537" y="15088"/>
                  </a:cubicBezTo>
                  <a:cubicBezTo>
                    <a:pt x="15414" y="14738"/>
                    <a:pt x="17294" y="12908"/>
                    <a:pt x="17194" y="12181"/>
                  </a:cubicBezTo>
                  <a:cubicBezTo>
                    <a:pt x="17094" y="11454"/>
                    <a:pt x="18497" y="10778"/>
                    <a:pt x="17695" y="10101"/>
                  </a:cubicBezTo>
                  <a:cubicBezTo>
                    <a:pt x="16918" y="9424"/>
                    <a:pt x="16818" y="10978"/>
                    <a:pt x="16141" y="11504"/>
                  </a:cubicBezTo>
                  <a:cubicBezTo>
                    <a:pt x="15465" y="12031"/>
                    <a:pt x="13961" y="11880"/>
                    <a:pt x="12332" y="11555"/>
                  </a:cubicBezTo>
                  <a:cubicBezTo>
                    <a:pt x="10728" y="11254"/>
                    <a:pt x="10101" y="13534"/>
                    <a:pt x="10151" y="14512"/>
                  </a:cubicBezTo>
                  <a:cubicBezTo>
                    <a:pt x="10201" y="15514"/>
                    <a:pt x="8272" y="16091"/>
                    <a:pt x="8597" y="16918"/>
                  </a:cubicBezTo>
                  <a:cubicBezTo>
                    <a:pt x="8898" y="17745"/>
                    <a:pt x="8221" y="18372"/>
                    <a:pt x="7720" y="17895"/>
                  </a:cubicBezTo>
                  <a:cubicBezTo>
                    <a:pt x="7194" y="17444"/>
                    <a:pt x="6617" y="16291"/>
                    <a:pt x="5565" y="17118"/>
                  </a:cubicBezTo>
                  <a:cubicBezTo>
                    <a:pt x="4537" y="17971"/>
                    <a:pt x="6768" y="19048"/>
                    <a:pt x="8121" y="19224"/>
                  </a:cubicBezTo>
                  <a:cubicBezTo>
                    <a:pt x="9475" y="19374"/>
                    <a:pt x="7094" y="20352"/>
                    <a:pt x="6818" y="21805"/>
                  </a:cubicBezTo>
                  <a:cubicBezTo>
                    <a:pt x="6567" y="23284"/>
                    <a:pt x="8597" y="22657"/>
                    <a:pt x="8698" y="23685"/>
                  </a:cubicBezTo>
                  <a:cubicBezTo>
                    <a:pt x="8798" y="24738"/>
                    <a:pt x="5790" y="24888"/>
                    <a:pt x="5790" y="25865"/>
                  </a:cubicBezTo>
                  <a:cubicBezTo>
                    <a:pt x="5790" y="26868"/>
                    <a:pt x="7495" y="25414"/>
                    <a:pt x="8272" y="24988"/>
                  </a:cubicBezTo>
                  <a:cubicBezTo>
                    <a:pt x="9074" y="24562"/>
                    <a:pt x="7871" y="27444"/>
                    <a:pt x="9750" y="27119"/>
                  </a:cubicBezTo>
                  <a:cubicBezTo>
                    <a:pt x="11605" y="26818"/>
                    <a:pt x="11104" y="24261"/>
                    <a:pt x="11780" y="24362"/>
                  </a:cubicBezTo>
                  <a:cubicBezTo>
                    <a:pt x="12457" y="24462"/>
                    <a:pt x="11454" y="25715"/>
                    <a:pt x="12031" y="26818"/>
                  </a:cubicBezTo>
                  <a:cubicBezTo>
                    <a:pt x="12607" y="27895"/>
                    <a:pt x="10678" y="29575"/>
                    <a:pt x="10778" y="30352"/>
                  </a:cubicBezTo>
                  <a:cubicBezTo>
                    <a:pt x="10878" y="31129"/>
                    <a:pt x="14637" y="31129"/>
                    <a:pt x="15840" y="29875"/>
                  </a:cubicBezTo>
                  <a:cubicBezTo>
                    <a:pt x="17018" y="28647"/>
                    <a:pt x="17595" y="30001"/>
                    <a:pt x="16768" y="30928"/>
                  </a:cubicBezTo>
                  <a:cubicBezTo>
                    <a:pt x="15941" y="31855"/>
                    <a:pt x="16292" y="32758"/>
                    <a:pt x="17344" y="33109"/>
                  </a:cubicBezTo>
                  <a:cubicBezTo>
                    <a:pt x="18372" y="33484"/>
                    <a:pt x="18748" y="33585"/>
                    <a:pt x="18272" y="34412"/>
                  </a:cubicBezTo>
                  <a:cubicBezTo>
                    <a:pt x="17820" y="35239"/>
                    <a:pt x="18221" y="36818"/>
                    <a:pt x="17971" y="37595"/>
                  </a:cubicBezTo>
                  <a:cubicBezTo>
                    <a:pt x="17695" y="38372"/>
                    <a:pt x="14487" y="38271"/>
                    <a:pt x="14362" y="37745"/>
                  </a:cubicBezTo>
                  <a:cubicBezTo>
                    <a:pt x="14262" y="37219"/>
                    <a:pt x="12908" y="37595"/>
                    <a:pt x="13284" y="38322"/>
                  </a:cubicBezTo>
                  <a:cubicBezTo>
                    <a:pt x="13635" y="39048"/>
                    <a:pt x="12131" y="39825"/>
                    <a:pt x="12231" y="40502"/>
                  </a:cubicBezTo>
                  <a:cubicBezTo>
                    <a:pt x="12357" y="41179"/>
                    <a:pt x="14262" y="41028"/>
                    <a:pt x="14312" y="41855"/>
                  </a:cubicBezTo>
                  <a:cubicBezTo>
                    <a:pt x="14362" y="42708"/>
                    <a:pt x="12908" y="43685"/>
                    <a:pt x="10928" y="44261"/>
                  </a:cubicBezTo>
                  <a:cubicBezTo>
                    <a:pt x="8948" y="44838"/>
                    <a:pt x="11354" y="46392"/>
                    <a:pt x="12282" y="45715"/>
                  </a:cubicBezTo>
                  <a:cubicBezTo>
                    <a:pt x="13234" y="45038"/>
                    <a:pt x="13008" y="46191"/>
                    <a:pt x="14362" y="46191"/>
                  </a:cubicBezTo>
                  <a:cubicBezTo>
                    <a:pt x="15715" y="46191"/>
                    <a:pt x="16567" y="47269"/>
                    <a:pt x="18071" y="46718"/>
                  </a:cubicBezTo>
                  <a:cubicBezTo>
                    <a:pt x="19575" y="46141"/>
                    <a:pt x="19525" y="46718"/>
                    <a:pt x="18372" y="47595"/>
                  </a:cubicBezTo>
                  <a:cubicBezTo>
                    <a:pt x="17244" y="48472"/>
                    <a:pt x="15515" y="47545"/>
                    <a:pt x="14487" y="48121"/>
                  </a:cubicBezTo>
                  <a:cubicBezTo>
                    <a:pt x="13434" y="48673"/>
                    <a:pt x="9199" y="52658"/>
                    <a:pt x="10001" y="53635"/>
                  </a:cubicBezTo>
                  <a:cubicBezTo>
                    <a:pt x="10477" y="54211"/>
                    <a:pt x="11104" y="52808"/>
                    <a:pt x="12607" y="52181"/>
                  </a:cubicBezTo>
                  <a:cubicBezTo>
                    <a:pt x="14111" y="51555"/>
                    <a:pt x="14362" y="52582"/>
                    <a:pt x="15214" y="52683"/>
                  </a:cubicBezTo>
                  <a:cubicBezTo>
                    <a:pt x="16041" y="52808"/>
                    <a:pt x="16091" y="50978"/>
                    <a:pt x="16768" y="51129"/>
                  </a:cubicBezTo>
                  <a:cubicBezTo>
                    <a:pt x="17444" y="51279"/>
                    <a:pt x="18071" y="50552"/>
                    <a:pt x="19324" y="50778"/>
                  </a:cubicBezTo>
                  <a:cubicBezTo>
                    <a:pt x="20577" y="50978"/>
                    <a:pt x="21455" y="50502"/>
                    <a:pt x="22081" y="49976"/>
                  </a:cubicBezTo>
                  <a:cubicBezTo>
                    <a:pt x="22708" y="49475"/>
                    <a:pt x="24362" y="51028"/>
                    <a:pt x="24888" y="50652"/>
                  </a:cubicBezTo>
                  <a:cubicBezTo>
                    <a:pt x="25414" y="50302"/>
                    <a:pt x="27695" y="49876"/>
                    <a:pt x="28848" y="49926"/>
                  </a:cubicBezTo>
                  <a:cubicBezTo>
                    <a:pt x="30001" y="49976"/>
                    <a:pt x="32958" y="48622"/>
                    <a:pt x="33735" y="47896"/>
                  </a:cubicBezTo>
                  <a:cubicBezTo>
                    <a:pt x="34537" y="47169"/>
                    <a:pt x="33284" y="47018"/>
                    <a:pt x="32232" y="47169"/>
                  </a:cubicBezTo>
                  <a:cubicBezTo>
                    <a:pt x="31204" y="47344"/>
                    <a:pt x="31404" y="46141"/>
                    <a:pt x="32507" y="45089"/>
                  </a:cubicBezTo>
                  <a:cubicBezTo>
                    <a:pt x="33585" y="44061"/>
                    <a:pt x="35314" y="43259"/>
                    <a:pt x="35415" y="41705"/>
                  </a:cubicBezTo>
                  <a:close/>
                  <a:moveTo>
                    <a:pt x="6918" y="28798"/>
                  </a:moveTo>
                  <a:cubicBezTo>
                    <a:pt x="5615" y="27520"/>
                    <a:pt x="3911" y="29525"/>
                    <a:pt x="2532" y="29499"/>
                  </a:cubicBezTo>
                  <a:cubicBezTo>
                    <a:pt x="2307" y="30502"/>
                    <a:pt x="1931" y="31229"/>
                    <a:pt x="1555" y="31505"/>
                  </a:cubicBezTo>
                  <a:cubicBezTo>
                    <a:pt x="1003" y="31906"/>
                    <a:pt x="1" y="33384"/>
                    <a:pt x="778" y="33560"/>
                  </a:cubicBezTo>
                  <a:cubicBezTo>
                    <a:pt x="1555" y="33710"/>
                    <a:pt x="2808" y="34963"/>
                    <a:pt x="2983" y="34011"/>
                  </a:cubicBezTo>
                  <a:cubicBezTo>
                    <a:pt x="3134" y="33083"/>
                    <a:pt x="3685" y="31805"/>
                    <a:pt x="5013" y="33384"/>
                  </a:cubicBezTo>
                  <a:cubicBezTo>
                    <a:pt x="5339" y="33760"/>
                    <a:pt x="5740" y="34111"/>
                    <a:pt x="6191" y="34437"/>
                  </a:cubicBezTo>
                  <a:cubicBezTo>
                    <a:pt x="6417" y="33735"/>
                    <a:pt x="8046" y="33610"/>
                    <a:pt x="8898" y="32758"/>
                  </a:cubicBezTo>
                  <a:cubicBezTo>
                    <a:pt x="9951" y="31705"/>
                    <a:pt x="8397" y="30201"/>
                    <a:pt x="6918" y="28798"/>
                  </a:cubicBezTo>
                  <a:close/>
                </a:path>
              </a:pathLst>
            </a:custGeom>
            <a:noFill/>
            <a:ln w="10650" cap="flat" cmpd="sng">
              <a:solidFill>
                <a:srgbClr val="FFFFFF"/>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0"/>
            <p:cNvSpPr/>
            <p:nvPr/>
          </p:nvSpPr>
          <p:spPr>
            <a:xfrm>
              <a:off x="3368575" y="2559550"/>
              <a:ext cx="424200" cy="389425"/>
            </a:xfrm>
            <a:custGeom>
              <a:avLst/>
              <a:gdLst/>
              <a:ahLst/>
              <a:cxnLst/>
              <a:rect l="l" t="t" r="r" b="b"/>
              <a:pathLst>
                <a:path w="16968" h="15577" extrusionOk="0">
                  <a:moveTo>
                    <a:pt x="8256" y="1"/>
                  </a:moveTo>
                  <a:cubicBezTo>
                    <a:pt x="7499" y="1"/>
                    <a:pt x="6428" y="560"/>
                    <a:pt x="6316" y="1605"/>
                  </a:cubicBezTo>
                  <a:cubicBezTo>
                    <a:pt x="6166" y="3008"/>
                    <a:pt x="4637" y="2382"/>
                    <a:pt x="4236" y="2707"/>
                  </a:cubicBezTo>
                  <a:cubicBezTo>
                    <a:pt x="3810" y="3008"/>
                    <a:pt x="5063" y="3635"/>
                    <a:pt x="4386" y="4261"/>
                  </a:cubicBezTo>
                  <a:cubicBezTo>
                    <a:pt x="4273" y="4366"/>
                    <a:pt x="4172" y="4410"/>
                    <a:pt x="4077" y="4410"/>
                  </a:cubicBezTo>
                  <a:cubicBezTo>
                    <a:pt x="3602" y="4410"/>
                    <a:pt x="3275" y="3317"/>
                    <a:pt x="2356" y="3234"/>
                  </a:cubicBezTo>
                  <a:cubicBezTo>
                    <a:pt x="2319" y="3230"/>
                    <a:pt x="2283" y="3227"/>
                    <a:pt x="2248" y="3227"/>
                  </a:cubicBezTo>
                  <a:cubicBezTo>
                    <a:pt x="1246" y="3227"/>
                    <a:pt x="1134" y="4917"/>
                    <a:pt x="577" y="5765"/>
                  </a:cubicBezTo>
                  <a:cubicBezTo>
                    <a:pt x="0" y="6667"/>
                    <a:pt x="376" y="8522"/>
                    <a:pt x="577" y="9775"/>
                  </a:cubicBezTo>
                  <a:cubicBezTo>
                    <a:pt x="802" y="11028"/>
                    <a:pt x="2306" y="11805"/>
                    <a:pt x="1930" y="12858"/>
                  </a:cubicBezTo>
                  <a:cubicBezTo>
                    <a:pt x="1780" y="13334"/>
                    <a:pt x="2106" y="13885"/>
                    <a:pt x="2481" y="14412"/>
                  </a:cubicBezTo>
                  <a:cubicBezTo>
                    <a:pt x="3860" y="14437"/>
                    <a:pt x="5138" y="14537"/>
                    <a:pt x="5690" y="14738"/>
                  </a:cubicBezTo>
                  <a:cubicBezTo>
                    <a:pt x="5778" y="14767"/>
                    <a:pt x="5906" y="14781"/>
                    <a:pt x="6066" y="14781"/>
                  </a:cubicBezTo>
                  <a:cubicBezTo>
                    <a:pt x="6310" y="14781"/>
                    <a:pt x="6629" y="14748"/>
                    <a:pt x="6993" y="14687"/>
                  </a:cubicBezTo>
                  <a:cubicBezTo>
                    <a:pt x="6542" y="13961"/>
                    <a:pt x="5514" y="13359"/>
                    <a:pt x="5589" y="12808"/>
                  </a:cubicBezTo>
                  <a:cubicBezTo>
                    <a:pt x="5626" y="12542"/>
                    <a:pt x="5780" y="12434"/>
                    <a:pt x="5997" y="12434"/>
                  </a:cubicBezTo>
                  <a:cubicBezTo>
                    <a:pt x="6374" y="12434"/>
                    <a:pt x="6942" y="12761"/>
                    <a:pt x="7419" y="13159"/>
                  </a:cubicBezTo>
                  <a:cubicBezTo>
                    <a:pt x="7789" y="13477"/>
                    <a:pt x="8386" y="13660"/>
                    <a:pt x="8903" y="13660"/>
                  </a:cubicBezTo>
                  <a:cubicBezTo>
                    <a:pt x="9402" y="13660"/>
                    <a:pt x="9826" y="13490"/>
                    <a:pt x="9900" y="13108"/>
                  </a:cubicBezTo>
                  <a:cubicBezTo>
                    <a:pt x="9990" y="12682"/>
                    <a:pt x="9718" y="10848"/>
                    <a:pt x="8940" y="10848"/>
                  </a:cubicBezTo>
                  <a:cubicBezTo>
                    <a:pt x="8849" y="10848"/>
                    <a:pt x="8752" y="10873"/>
                    <a:pt x="8647" y="10928"/>
                  </a:cubicBezTo>
                  <a:cubicBezTo>
                    <a:pt x="8255" y="11139"/>
                    <a:pt x="7980" y="11229"/>
                    <a:pt x="7767" y="11229"/>
                  </a:cubicBezTo>
                  <a:cubicBezTo>
                    <a:pt x="7448" y="11229"/>
                    <a:pt x="7268" y="11028"/>
                    <a:pt x="7043" y="10728"/>
                  </a:cubicBezTo>
                  <a:cubicBezTo>
                    <a:pt x="6667" y="10201"/>
                    <a:pt x="7770" y="9374"/>
                    <a:pt x="8045" y="8522"/>
                  </a:cubicBezTo>
                  <a:cubicBezTo>
                    <a:pt x="8296" y="7695"/>
                    <a:pt x="10000" y="8021"/>
                    <a:pt x="10276" y="7344"/>
                  </a:cubicBezTo>
                  <a:cubicBezTo>
                    <a:pt x="10527" y="6667"/>
                    <a:pt x="9123" y="5941"/>
                    <a:pt x="8597" y="5665"/>
                  </a:cubicBezTo>
                  <a:cubicBezTo>
                    <a:pt x="8096" y="5414"/>
                    <a:pt x="7870" y="3735"/>
                    <a:pt x="8497" y="3234"/>
                  </a:cubicBezTo>
                  <a:cubicBezTo>
                    <a:pt x="9123" y="2707"/>
                    <a:pt x="9399" y="727"/>
                    <a:pt x="8872" y="201"/>
                  </a:cubicBezTo>
                  <a:cubicBezTo>
                    <a:pt x="8738" y="67"/>
                    <a:pt x="8515" y="1"/>
                    <a:pt x="8256" y="1"/>
                  </a:cubicBezTo>
                  <a:close/>
                  <a:moveTo>
                    <a:pt x="14259" y="8499"/>
                  </a:moveTo>
                  <a:cubicBezTo>
                    <a:pt x="14189" y="8499"/>
                    <a:pt x="14129" y="8596"/>
                    <a:pt x="14086" y="8848"/>
                  </a:cubicBezTo>
                  <a:cubicBezTo>
                    <a:pt x="14017" y="9200"/>
                    <a:pt x="13873" y="9293"/>
                    <a:pt x="13676" y="9293"/>
                  </a:cubicBezTo>
                  <a:cubicBezTo>
                    <a:pt x="13459" y="9293"/>
                    <a:pt x="13178" y="9180"/>
                    <a:pt x="12862" y="9180"/>
                  </a:cubicBezTo>
                  <a:cubicBezTo>
                    <a:pt x="12528" y="9180"/>
                    <a:pt x="12156" y="9306"/>
                    <a:pt x="11780" y="9825"/>
                  </a:cubicBezTo>
                  <a:cubicBezTo>
                    <a:pt x="10752" y="11304"/>
                    <a:pt x="12406" y="12582"/>
                    <a:pt x="13133" y="13058"/>
                  </a:cubicBezTo>
                  <a:cubicBezTo>
                    <a:pt x="13770" y="13476"/>
                    <a:pt x="13252" y="14047"/>
                    <a:pt x="12490" y="14047"/>
                  </a:cubicBezTo>
                  <a:cubicBezTo>
                    <a:pt x="12383" y="14047"/>
                    <a:pt x="12270" y="14036"/>
                    <a:pt x="12156" y="14011"/>
                  </a:cubicBezTo>
                  <a:cubicBezTo>
                    <a:pt x="12092" y="13996"/>
                    <a:pt x="12036" y="13989"/>
                    <a:pt x="11986" y="13989"/>
                  </a:cubicBezTo>
                  <a:cubicBezTo>
                    <a:pt x="11283" y="13989"/>
                    <a:pt x="11866" y="15377"/>
                    <a:pt x="13083" y="15565"/>
                  </a:cubicBezTo>
                  <a:cubicBezTo>
                    <a:pt x="13133" y="15572"/>
                    <a:pt x="13184" y="15576"/>
                    <a:pt x="13235" y="15576"/>
                  </a:cubicBezTo>
                  <a:cubicBezTo>
                    <a:pt x="14492" y="15576"/>
                    <a:pt x="15784" y="13260"/>
                    <a:pt x="15639" y="12657"/>
                  </a:cubicBezTo>
                  <a:cubicBezTo>
                    <a:pt x="15489" y="12031"/>
                    <a:pt x="16968" y="9149"/>
                    <a:pt x="16467" y="8848"/>
                  </a:cubicBezTo>
                  <a:cubicBezTo>
                    <a:pt x="16415" y="8815"/>
                    <a:pt x="16366" y="8800"/>
                    <a:pt x="16318" y="8800"/>
                  </a:cubicBezTo>
                  <a:cubicBezTo>
                    <a:pt x="15966" y="8800"/>
                    <a:pt x="15682" y="9587"/>
                    <a:pt x="15264" y="9675"/>
                  </a:cubicBezTo>
                  <a:cubicBezTo>
                    <a:pt x="15253" y="9677"/>
                    <a:pt x="15242" y="9678"/>
                    <a:pt x="15231" y="9678"/>
                  </a:cubicBezTo>
                  <a:cubicBezTo>
                    <a:pt x="14887" y="9678"/>
                    <a:pt x="14504" y="8499"/>
                    <a:pt x="14259" y="8499"/>
                  </a:cubicBezTo>
                  <a:close/>
                </a:path>
              </a:pathLst>
            </a:custGeom>
            <a:solidFill>
              <a:srgbClr val="54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0"/>
            <p:cNvSpPr/>
            <p:nvPr/>
          </p:nvSpPr>
          <p:spPr>
            <a:xfrm>
              <a:off x="3368575" y="2551400"/>
              <a:ext cx="424200" cy="402300"/>
            </a:xfrm>
            <a:custGeom>
              <a:avLst/>
              <a:gdLst/>
              <a:ahLst/>
              <a:cxnLst/>
              <a:rect l="l" t="t" r="r" b="b"/>
              <a:pathLst>
                <a:path w="16968" h="16092" fill="none" extrusionOk="0">
                  <a:moveTo>
                    <a:pt x="16467" y="9174"/>
                  </a:moveTo>
                  <a:cubicBezTo>
                    <a:pt x="16040" y="8898"/>
                    <a:pt x="15740" y="9901"/>
                    <a:pt x="15264" y="10001"/>
                  </a:cubicBezTo>
                  <a:cubicBezTo>
                    <a:pt x="14812" y="10101"/>
                    <a:pt x="14286" y="8021"/>
                    <a:pt x="14086" y="9174"/>
                  </a:cubicBezTo>
                  <a:cubicBezTo>
                    <a:pt x="13860" y="10327"/>
                    <a:pt x="12832" y="8698"/>
                    <a:pt x="11780" y="10151"/>
                  </a:cubicBezTo>
                  <a:cubicBezTo>
                    <a:pt x="10752" y="11630"/>
                    <a:pt x="12406" y="12908"/>
                    <a:pt x="13133" y="13384"/>
                  </a:cubicBezTo>
                  <a:cubicBezTo>
                    <a:pt x="13860" y="13861"/>
                    <a:pt x="13083" y="14537"/>
                    <a:pt x="12156" y="14337"/>
                  </a:cubicBezTo>
                  <a:cubicBezTo>
                    <a:pt x="11203" y="14111"/>
                    <a:pt x="11780" y="15690"/>
                    <a:pt x="13083" y="15891"/>
                  </a:cubicBezTo>
                  <a:cubicBezTo>
                    <a:pt x="14386" y="16091"/>
                    <a:pt x="15790" y="13610"/>
                    <a:pt x="15639" y="12983"/>
                  </a:cubicBezTo>
                  <a:cubicBezTo>
                    <a:pt x="15489" y="12357"/>
                    <a:pt x="16968" y="9475"/>
                    <a:pt x="16467" y="9174"/>
                  </a:cubicBezTo>
                  <a:close/>
                  <a:moveTo>
                    <a:pt x="8597" y="5991"/>
                  </a:moveTo>
                  <a:cubicBezTo>
                    <a:pt x="8096" y="5740"/>
                    <a:pt x="7870" y="4061"/>
                    <a:pt x="8497" y="3560"/>
                  </a:cubicBezTo>
                  <a:cubicBezTo>
                    <a:pt x="9123" y="3033"/>
                    <a:pt x="9399" y="1053"/>
                    <a:pt x="8872" y="527"/>
                  </a:cubicBezTo>
                  <a:cubicBezTo>
                    <a:pt x="8346" y="1"/>
                    <a:pt x="6466" y="527"/>
                    <a:pt x="6316" y="1931"/>
                  </a:cubicBezTo>
                  <a:cubicBezTo>
                    <a:pt x="6166" y="3334"/>
                    <a:pt x="4637" y="2708"/>
                    <a:pt x="4236" y="3033"/>
                  </a:cubicBezTo>
                  <a:cubicBezTo>
                    <a:pt x="3810" y="3334"/>
                    <a:pt x="5063" y="3961"/>
                    <a:pt x="4386" y="4587"/>
                  </a:cubicBezTo>
                  <a:cubicBezTo>
                    <a:pt x="3710" y="5214"/>
                    <a:pt x="3459" y="3660"/>
                    <a:pt x="2356" y="3560"/>
                  </a:cubicBezTo>
                  <a:cubicBezTo>
                    <a:pt x="1253" y="3434"/>
                    <a:pt x="1153" y="5214"/>
                    <a:pt x="577" y="6091"/>
                  </a:cubicBezTo>
                  <a:cubicBezTo>
                    <a:pt x="0" y="6993"/>
                    <a:pt x="376" y="8848"/>
                    <a:pt x="577" y="10101"/>
                  </a:cubicBezTo>
                  <a:cubicBezTo>
                    <a:pt x="802" y="11354"/>
                    <a:pt x="2306" y="12131"/>
                    <a:pt x="1930" y="13184"/>
                  </a:cubicBezTo>
                  <a:cubicBezTo>
                    <a:pt x="1780" y="13660"/>
                    <a:pt x="2106" y="14211"/>
                    <a:pt x="2481" y="14738"/>
                  </a:cubicBezTo>
                  <a:cubicBezTo>
                    <a:pt x="3860" y="14763"/>
                    <a:pt x="5138" y="14863"/>
                    <a:pt x="5690" y="15064"/>
                  </a:cubicBezTo>
                  <a:cubicBezTo>
                    <a:pt x="5915" y="15139"/>
                    <a:pt x="6391" y="15114"/>
                    <a:pt x="6993" y="15013"/>
                  </a:cubicBezTo>
                  <a:cubicBezTo>
                    <a:pt x="6542" y="14287"/>
                    <a:pt x="5514" y="13685"/>
                    <a:pt x="5589" y="13134"/>
                  </a:cubicBezTo>
                  <a:cubicBezTo>
                    <a:pt x="5690" y="12407"/>
                    <a:pt x="6667" y="12858"/>
                    <a:pt x="7419" y="13485"/>
                  </a:cubicBezTo>
                  <a:cubicBezTo>
                    <a:pt x="8146" y="14111"/>
                    <a:pt x="9750" y="14211"/>
                    <a:pt x="9900" y="13434"/>
                  </a:cubicBezTo>
                  <a:cubicBezTo>
                    <a:pt x="10000" y="12958"/>
                    <a:pt x="9649" y="10728"/>
                    <a:pt x="8647" y="11254"/>
                  </a:cubicBezTo>
                  <a:cubicBezTo>
                    <a:pt x="7669" y="11780"/>
                    <a:pt x="7419" y="11555"/>
                    <a:pt x="7043" y="11054"/>
                  </a:cubicBezTo>
                  <a:cubicBezTo>
                    <a:pt x="6667" y="10527"/>
                    <a:pt x="7770" y="9700"/>
                    <a:pt x="8045" y="8848"/>
                  </a:cubicBezTo>
                  <a:cubicBezTo>
                    <a:pt x="8296" y="8021"/>
                    <a:pt x="10000" y="8347"/>
                    <a:pt x="10276" y="7670"/>
                  </a:cubicBezTo>
                  <a:cubicBezTo>
                    <a:pt x="10527" y="6993"/>
                    <a:pt x="9123" y="6267"/>
                    <a:pt x="8597" y="5991"/>
                  </a:cubicBezTo>
                  <a:close/>
                </a:path>
              </a:pathLst>
            </a:custGeom>
            <a:noFill/>
            <a:ln w="10650" cap="flat" cmpd="sng">
              <a:solidFill>
                <a:srgbClr val="FFFFFF"/>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0"/>
            <p:cNvSpPr/>
            <p:nvPr/>
          </p:nvSpPr>
          <p:spPr>
            <a:xfrm>
              <a:off x="3656800" y="956375"/>
              <a:ext cx="1099650" cy="1900075"/>
            </a:xfrm>
            <a:custGeom>
              <a:avLst/>
              <a:gdLst/>
              <a:ahLst/>
              <a:cxnLst/>
              <a:rect l="l" t="t" r="r" b="b"/>
              <a:pathLst>
                <a:path w="43986" h="76003" extrusionOk="0">
                  <a:moveTo>
                    <a:pt x="25907" y="63400"/>
                  </a:moveTo>
                  <a:cubicBezTo>
                    <a:pt x="25893" y="63400"/>
                    <a:pt x="25879" y="63400"/>
                    <a:pt x="25865" y="63401"/>
                  </a:cubicBezTo>
                  <a:cubicBezTo>
                    <a:pt x="23885" y="63451"/>
                    <a:pt x="22958" y="67336"/>
                    <a:pt x="23484" y="67987"/>
                  </a:cubicBezTo>
                  <a:cubicBezTo>
                    <a:pt x="23503" y="68011"/>
                    <a:pt x="23529" y="68022"/>
                    <a:pt x="23562" y="68022"/>
                  </a:cubicBezTo>
                  <a:cubicBezTo>
                    <a:pt x="24234" y="68022"/>
                    <a:pt x="27700" y="63400"/>
                    <a:pt x="25907" y="63400"/>
                  </a:cubicBezTo>
                  <a:close/>
                  <a:moveTo>
                    <a:pt x="32124" y="0"/>
                  </a:moveTo>
                  <a:cubicBezTo>
                    <a:pt x="31109" y="0"/>
                    <a:pt x="30752" y="1728"/>
                    <a:pt x="30752" y="2849"/>
                  </a:cubicBezTo>
                  <a:cubicBezTo>
                    <a:pt x="30752" y="3657"/>
                    <a:pt x="30278" y="4046"/>
                    <a:pt x="29683" y="4046"/>
                  </a:cubicBezTo>
                  <a:cubicBezTo>
                    <a:pt x="29282" y="4046"/>
                    <a:pt x="28825" y="3869"/>
                    <a:pt x="28421" y="3526"/>
                  </a:cubicBezTo>
                  <a:cubicBezTo>
                    <a:pt x="28008" y="3185"/>
                    <a:pt x="27565" y="3125"/>
                    <a:pt x="27082" y="3125"/>
                  </a:cubicBezTo>
                  <a:cubicBezTo>
                    <a:pt x="26820" y="3125"/>
                    <a:pt x="26546" y="3143"/>
                    <a:pt x="26259" y="3143"/>
                  </a:cubicBezTo>
                  <a:cubicBezTo>
                    <a:pt x="25790" y="3143"/>
                    <a:pt x="25285" y="3096"/>
                    <a:pt x="24737" y="2849"/>
                  </a:cubicBezTo>
                  <a:cubicBezTo>
                    <a:pt x="24547" y="2767"/>
                    <a:pt x="24392" y="2730"/>
                    <a:pt x="24266" y="2730"/>
                  </a:cubicBezTo>
                  <a:cubicBezTo>
                    <a:pt x="23394" y="2730"/>
                    <a:pt x="23910" y="4505"/>
                    <a:pt x="23910" y="5380"/>
                  </a:cubicBezTo>
                  <a:cubicBezTo>
                    <a:pt x="23910" y="6383"/>
                    <a:pt x="22231" y="6383"/>
                    <a:pt x="21228" y="6383"/>
                  </a:cubicBezTo>
                  <a:cubicBezTo>
                    <a:pt x="20226" y="6383"/>
                    <a:pt x="18547" y="7210"/>
                    <a:pt x="18547" y="8388"/>
                  </a:cubicBezTo>
                  <a:cubicBezTo>
                    <a:pt x="18547" y="9541"/>
                    <a:pt x="17043" y="10218"/>
                    <a:pt x="17544" y="10894"/>
                  </a:cubicBezTo>
                  <a:cubicBezTo>
                    <a:pt x="18045" y="11571"/>
                    <a:pt x="17369" y="12223"/>
                    <a:pt x="16692" y="12724"/>
                  </a:cubicBezTo>
                  <a:cubicBezTo>
                    <a:pt x="16040" y="13225"/>
                    <a:pt x="15364" y="14904"/>
                    <a:pt x="14862" y="15406"/>
                  </a:cubicBezTo>
                  <a:cubicBezTo>
                    <a:pt x="14361" y="15907"/>
                    <a:pt x="15188" y="16734"/>
                    <a:pt x="14186" y="17411"/>
                  </a:cubicBezTo>
                  <a:cubicBezTo>
                    <a:pt x="13183" y="18087"/>
                    <a:pt x="12030" y="17586"/>
                    <a:pt x="11529" y="18087"/>
                  </a:cubicBezTo>
                  <a:cubicBezTo>
                    <a:pt x="11028" y="18589"/>
                    <a:pt x="11529" y="19767"/>
                    <a:pt x="11354" y="21270"/>
                  </a:cubicBezTo>
                  <a:cubicBezTo>
                    <a:pt x="11178" y="22774"/>
                    <a:pt x="10000" y="24453"/>
                    <a:pt x="8998" y="25782"/>
                  </a:cubicBezTo>
                  <a:cubicBezTo>
                    <a:pt x="7995" y="27110"/>
                    <a:pt x="9349" y="27461"/>
                    <a:pt x="9850" y="27611"/>
                  </a:cubicBezTo>
                  <a:cubicBezTo>
                    <a:pt x="10351" y="27787"/>
                    <a:pt x="10351" y="28614"/>
                    <a:pt x="9850" y="29616"/>
                  </a:cubicBezTo>
                  <a:cubicBezTo>
                    <a:pt x="9644" y="30038"/>
                    <a:pt x="9324" y="30173"/>
                    <a:pt x="8972" y="30173"/>
                  </a:cubicBezTo>
                  <a:cubicBezTo>
                    <a:pt x="8466" y="30173"/>
                    <a:pt x="7893" y="29895"/>
                    <a:pt x="7494" y="29792"/>
                  </a:cubicBezTo>
                  <a:cubicBezTo>
                    <a:pt x="7438" y="29777"/>
                    <a:pt x="7373" y="29769"/>
                    <a:pt x="7300" y="29769"/>
                  </a:cubicBezTo>
                  <a:cubicBezTo>
                    <a:pt x="6529" y="29769"/>
                    <a:pt x="4901" y="30613"/>
                    <a:pt x="3985" y="32148"/>
                  </a:cubicBezTo>
                  <a:cubicBezTo>
                    <a:pt x="2983" y="33802"/>
                    <a:pt x="3308" y="34804"/>
                    <a:pt x="3659" y="35656"/>
                  </a:cubicBezTo>
                  <a:cubicBezTo>
                    <a:pt x="3985" y="36483"/>
                    <a:pt x="2807" y="37486"/>
                    <a:pt x="3659" y="39165"/>
                  </a:cubicBezTo>
                  <a:cubicBezTo>
                    <a:pt x="4486" y="40844"/>
                    <a:pt x="3308" y="41170"/>
                    <a:pt x="3484" y="42524"/>
                  </a:cubicBezTo>
                  <a:cubicBezTo>
                    <a:pt x="3659" y="43852"/>
                    <a:pt x="5664" y="43676"/>
                    <a:pt x="5840" y="45030"/>
                  </a:cubicBezTo>
                  <a:cubicBezTo>
                    <a:pt x="5990" y="46358"/>
                    <a:pt x="5163" y="46859"/>
                    <a:pt x="4486" y="46859"/>
                  </a:cubicBezTo>
                  <a:cubicBezTo>
                    <a:pt x="3835" y="46859"/>
                    <a:pt x="3985" y="48213"/>
                    <a:pt x="4662" y="48539"/>
                  </a:cubicBezTo>
                  <a:cubicBezTo>
                    <a:pt x="5339" y="48864"/>
                    <a:pt x="5163" y="51220"/>
                    <a:pt x="4837" y="51872"/>
                  </a:cubicBezTo>
                  <a:cubicBezTo>
                    <a:pt x="4486" y="52549"/>
                    <a:pt x="2306" y="51872"/>
                    <a:pt x="2481" y="52724"/>
                  </a:cubicBezTo>
                  <a:cubicBezTo>
                    <a:pt x="2657" y="53551"/>
                    <a:pt x="1980" y="54905"/>
                    <a:pt x="1980" y="55556"/>
                  </a:cubicBezTo>
                  <a:cubicBezTo>
                    <a:pt x="1980" y="56164"/>
                    <a:pt x="1838" y="57986"/>
                    <a:pt x="1337" y="57986"/>
                  </a:cubicBezTo>
                  <a:cubicBezTo>
                    <a:pt x="1280" y="57986"/>
                    <a:pt x="1219" y="57963"/>
                    <a:pt x="1153" y="57912"/>
                  </a:cubicBezTo>
                  <a:cubicBezTo>
                    <a:pt x="955" y="57768"/>
                    <a:pt x="679" y="57714"/>
                    <a:pt x="390" y="57714"/>
                  </a:cubicBezTo>
                  <a:cubicBezTo>
                    <a:pt x="277" y="57714"/>
                    <a:pt x="163" y="57723"/>
                    <a:pt x="50" y="57737"/>
                  </a:cubicBezTo>
                  <a:cubicBezTo>
                    <a:pt x="50" y="57862"/>
                    <a:pt x="50" y="57962"/>
                    <a:pt x="50" y="58088"/>
                  </a:cubicBezTo>
                  <a:cubicBezTo>
                    <a:pt x="0" y="59391"/>
                    <a:pt x="451" y="60694"/>
                    <a:pt x="1604" y="61621"/>
                  </a:cubicBezTo>
                  <a:cubicBezTo>
                    <a:pt x="2757" y="62549"/>
                    <a:pt x="1855" y="63952"/>
                    <a:pt x="2857" y="65255"/>
                  </a:cubicBezTo>
                  <a:cubicBezTo>
                    <a:pt x="3835" y="66559"/>
                    <a:pt x="3534" y="67511"/>
                    <a:pt x="4637" y="68438"/>
                  </a:cubicBezTo>
                  <a:cubicBezTo>
                    <a:pt x="5714" y="69391"/>
                    <a:pt x="5815" y="69892"/>
                    <a:pt x="5364" y="71095"/>
                  </a:cubicBezTo>
                  <a:cubicBezTo>
                    <a:pt x="4887" y="72298"/>
                    <a:pt x="6291" y="71972"/>
                    <a:pt x="6341" y="72699"/>
                  </a:cubicBezTo>
                  <a:cubicBezTo>
                    <a:pt x="6391" y="73451"/>
                    <a:pt x="6040" y="74955"/>
                    <a:pt x="6391" y="75682"/>
                  </a:cubicBezTo>
                  <a:cubicBezTo>
                    <a:pt x="6515" y="75921"/>
                    <a:pt x="6677" y="76003"/>
                    <a:pt x="6898" y="76003"/>
                  </a:cubicBezTo>
                  <a:cubicBezTo>
                    <a:pt x="7347" y="76003"/>
                    <a:pt x="8039" y="75665"/>
                    <a:pt x="9148" y="75631"/>
                  </a:cubicBezTo>
                  <a:cubicBezTo>
                    <a:pt x="10827" y="75581"/>
                    <a:pt x="10401" y="74529"/>
                    <a:pt x="10451" y="73551"/>
                  </a:cubicBezTo>
                  <a:cubicBezTo>
                    <a:pt x="10501" y="72549"/>
                    <a:pt x="11354" y="73025"/>
                    <a:pt x="11554" y="72398"/>
                  </a:cubicBezTo>
                  <a:cubicBezTo>
                    <a:pt x="11672" y="72031"/>
                    <a:pt x="12236" y="71828"/>
                    <a:pt x="12925" y="71828"/>
                  </a:cubicBezTo>
                  <a:cubicBezTo>
                    <a:pt x="13413" y="71828"/>
                    <a:pt x="13963" y="71930"/>
                    <a:pt x="14461" y="72148"/>
                  </a:cubicBezTo>
                  <a:cubicBezTo>
                    <a:pt x="14697" y="72246"/>
                    <a:pt x="14910" y="72291"/>
                    <a:pt x="15103" y="72291"/>
                  </a:cubicBezTo>
                  <a:cubicBezTo>
                    <a:pt x="15893" y="72291"/>
                    <a:pt x="16330" y="71526"/>
                    <a:pt x="16491" y="70519"/>
                  </a:cubicBezTo>
                  <a:cubicBezTo>
                    <a:pt x="16556" y="70163"/>
                    <a:pt x="16656" y="70031"/>
                    <a:pt x="16775" y="70031"/>
                  </a:cubicBezTo>
                  <a:cubicBezTo>
                    <a:pt x="17075" y="70031"/>
                    <a:pt x="17493" y="70866"/>
                    <a:pt x="17745" y="71045"/>
                  </a:cubicBezTo>
                  <a:cubicBezTo>
                    <a:pt x="17765" y="71058"/>
                    <a:pt x="17787" y="71065"/>
                    <a:pt x="17811" y="71065"/>
                  </a:cubicBezTo>
                  <a:cubicBezTo>
                    <a:pt x="18234" y="71065"/>
                    <a:pt x="19226" y="69040"/>
                    <a:pt x="19725" y="67712"/>
                  </a:cubicBezTo>
                  <a:cubicBezTo>
                    <a:pt x="19966" y="67067"/>
                    <a:pt x="19975" y="66771"/>
                    <a:pt x="19798" y="66771"/>
                  </a:cubicBezTo>
                  <a:cubicBezTo>
                    <a:pt x="19589" y="66771"/>
                    <a:pt x="19122" y="67181"/>
                    <a:pt x="18471" y="67912"/>
                  </a:cubicBezTo>
                  <a:cubicBezTo>
                    <a:pt x="18240" y="68173"/>
                    <a:pt x="18078" y="68283"/>
                    <a:pt x="17971" y="68283"/>
                  </a:cubicBezTo>
                  <a:cubicBezTo>
                    <a:pt x="17522" y="68283"/>
                    <a:pt x="18037" y="66351"/>
                    <a:pt x="18421" y="65481"/>
                  </a:cubicBezTo>
                  <a:cubicBezTo>
                    <a:pt x="18898" y="64378"/>
                    <a:pt x="18847" y="61195"/>
                    <a:pt x="18998" y="60468"/>
                  </a:cubicBezTo>
                  <a:cubicBezTo>
                    <a:pt x="19148" y="59742"/>
                    <a:pt x="19474" y="58639"/>
                    <a:pt x="20978" y="58338"/>
                  </a:cubicBezTo>
                  <a:cubicBezTo>
                    <a:pt x="22481" y="58037"/>
                    <a:pt x="24461" y="56158"/>
                    <a:pt x="24161" y="55381"/>
                  </a:cubicBezTo>
                  <a:cubicBezTo>
                    <a:pt x="23835" y="54579"/>
                    <a:pt x="26241" y="53301"/>
                    <a:pt x="26241" y="52499"/>
                  </a:cubicBezTo>
                  <a:cubicBezTo>
                    <a:pt x="26241" y="51722"/>
                    <a:pt x="23735" y="49341"/>
                    <a:pt x="22908" y="48814"/>
                  </a:cubicBezTo>
                  <a:cubicBezTo>
                    <a:pt x="22080" y="48288"/>
                    <a:pt x="20251" y="48714"/>
                    <a:pt x="20401" y="48138"/>
                  </a:cubicBezTo>
                  <a:cubicBezTo>
                    <a:pt x="20552" y="47561"/>
                    <a:pt x="20201" y="45331"/>
                    <a:pt x="20000" y="44178"/>
                  </a:cubicBezTo>
                  <a:cubicBezTo>
                    <a:pt x="19775" y="43025"/>
                    <a:pt x="21278" y="41822"/>
                    <a:pt x="21278" y="40744"/>
                  </a:cubicBezTo>
                  <a:cubicBezTo>
                    <a:pt x="21278" y="39641"/>
                    <a:pt x="21228" y="38388"/>
                    <a:pt x="22231" y="38037"/>
                  </a:cubicBezTo>
                  <a:cubicBezTo>
                    <a:pt x="23208" y="37661"/>
                    <a:pt x="22582" y="36734"/>
                    <a:pt x="23885" y="36408"/>
                  </a:cubicBezTo>
                  <a:cubicBezTo>
                    <a:pt x="25188" y="36107"/>
                    <a:pt x="24938" y="34228"/>
                    <a:pt x="26341" y="33651"/>
                  </a:cubicBezTo>
                  <a:cubicBezTo>
                    <a:pt x="27745" y="33075"/>
                    <a:pt x="27845" y="32624"/>
                    <a:pt x="29675" y="31721"/>
                  </a:cubicBezTo>
                  <a:cubicBezTo>
                    <a:pt x="31504" y="30844"/>
                    <a:pt x="34562" y="28764"/>
                    <a:pt x="35088" y="27661"/>
                  </a:cubicBezTo>
                  <a:cubicBezTo>
                    <a:pt x="35614" y="26584"/>
                    <a:pt x="33208" y="25431"/>
                    <a:pt x="34737" y="24278"/>
                  </a:cubicBezTo>
                  <a:cubicBezTo>
                    <a:pt x="36241" y="23150"/>
                    <a:pt x="34988" y="21847"/>
                    <a:pt x="36066" y="21421"/>
                  </a:cubicBezTo>
                  <a:cubicBezTo>
                    <a:pt x="37168" y="20995"/>
                    <a:pt x="37594" y="20443"/>
                    <a:pt x="38371" y="19591"/>
                  </a:cubicBezTo>
                  <a:cubicBezTo>
                    <a:pt x="38663" y="19280"/>
                    <a:pt x="38995" y="19196"/>
                    <a:pt x="39393" y="19196"/>
                  </a:cubicBezTo>
                  <a:cubicBezTo>
                    <a:pt x="39863" y="19196"/>
                    <a:pt x="40427" y="19313"/>
                    <a:pt x="41130" y="19313"/>
                  </a:cubicBezTo>
                  <a:cubicBezTo>
                    <a:pt x="41415" y="19313"/>
                    <a:pt x="41722" y="19294"/>
                    <a:pt x="42056" y="19240"/>
                  </a:cubicBezTo>
                  <a:cubicBezTo>
                    <a:pt x="42329" y="19191"/>
                    <a:pt x="42591" y="19169"/>
                    <a:pt x="42843" y="19169"/>
                  </a:cubicBezTo>
                  <a:cubicBezTo>
                    <a:pt x="43238" y="19169"/>
                    <a:pt x="43608" y="19224"/>
                    <a:pt x="43960" y="19315"/>
                  </a:cubicBezTo>
                  <a:cubicBezTo>
                    <a:pt x="43885" y="18488"/>
                    <a:pt x="43710" y="17812"/>
                    <a:pt x="43484" y="17586"/>
                  </a:cubicBezTo>
                  <a:cubicBezTo>
                    <a:pt x="42983" y="17085"/>
                    <a:pt x="41980" y="15731"/>
                    <a:pt x="42807" y="15731"/>
                  </a:cubicBezTo>
                  <a:cubicBezTo>
                    <a:pt x="43634" y="15731"/>
                    <a:pt x="43985" y="13225"/>
                    <a:pt x="42983" y="12724"/>
                  </a:cubicBezTo>
                  <a:cubicBezTo>
                    <a:pt x="41980" y="12223"/>
                    <a:pt x="42983" y="10042"/>
                    <a:pt x="42131" y="9541"/>
                  </a:cubicBezTo>
                  <a:cubicBezTo>
                    <a:pt x="41304" y="9040"/>
                    <a:pt x="41805" y="7385"/>
                    <a:pt x="41980" y="6208"/>
                  </a:cubicBezTo>
                  <a:cubicBezTo>
                    <a:pt x="42131" y="5030"/>
                    <a:pt x="38797" y="4027"/>
                    <a:pt x="36943" y="3200"/>
                  </a:cubicBezTo>
                  <a:cubicBezTo>
                    <a:pt x="35113" y="2348"/>
                    <a:pt x="34286" y="1020"/>
                    <a:pt x="32757" y="192"/>
                  </a:cubicBezTo>
                  <a:cubicBezTo>
                    <a:pt x="32522" y="59"/>
                    <a:pt x="32312" y="0"/>
                    <a:pt x="32124" y="0"/>
                  </a:cubicBezTo>
                  <a:close/>
                </a:path>
              </a:pathLst>
            </a:custGeom>
            <a:solidFill>
              <a:srgbClr val="F6B8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0"/>
            <p:cNvSpPr/>
            <p:nvPr/>
          </p:nvSpPr>
          <p:spPr>
            <a:xfrm>
              <a:off x="3656800" y="939875"/>
              <a:ext cx="1099650" cy="1926725"/>
            </a:xfrm>
            <a:custGeom>
              <a:avLst/>
              <a:gdLst/>
              <a:ahLst/>
              <a:cxnLst/>
              <a:rect l="l" t="t" r="r" b="b"/>
              <a:pathLst>
                <a:path w="43986" h="77069" fill="none" extrusionOk="0">
                  <a:moveTo>
                    <a:pt x="25865" y="64061"/>
                  </a:moveTo>
                  <a:cubicBezTo>
                    <a:pt x="23885" y="64111"/>
                    <a:pt x="22958" y="67996"/>
                    <a:pt x="23484" y="68647"/>
                  </a:cubicBezTo>
                  <a:cubicBezTo>
                    <a:pt x="23885" y="69149"/>
                    <a:pt x="27845" y="63986"/>
                    <a:pt x="25865" y="64061"/>
                  </a:cubicBezTo>
                  <a:close/>
                  <a:moveTo>
                    <a:pt x="43484" y="18246"/>
                  </a:moveTo>
                  <a:cubicBezTo>
                    <a:pt x="42983" y="17745"/>
                    <a:pt x="41980" y="16391"/>
                    <a:pt x="42807" y="16391"/>
                  </a:cubicBezTo>
                  <a:cubicBezTo>
                    <a:pt x="43634" y="16391"/>
                    <a:pt x="43985" y="13885"/>
                    <a:pt x="42983" y="13384"/>
                  </a:cubicBezTo>
                  <a:cubicBezTo>
                    <a:pt x="41980" y="12883"/>
                    <a:pt x="42983" y="10702"/>
                    <a:pt x="42131" y="10201"/>
                  </a:cubicBezTo>
                  <a:cubicBezTo>
                    <a:pt x="41304" y="9700"/>
                    <a:pt x="41805" y="8045"/>
                    <a:pt x="41980" y="6868"/>
                  </a:cubicBezTo>
                  <a:cubicBezTo>
                    <a:pt x="42131" y="5690"/>
                    <a:pt x="38797" y="4687"/>
                    <a:pt x="36943" y="3860"/>
                  </a:cubicBezTo>
                  <a:cubicBezTo>
                    <a:pt x="35113" y="3008"/>
                    <a:pt x="34286" y="1680"/>
                    <a:pt x="32757" y="852"/>
                  </a:cubicBezTo>
                  <a:cubicBezTo>
                    <a:pt x="31253" y="0"/>
                    <a:pt x="30752" y="2181"/>
                    <a:pt x="30752" y="3509"/>
                  </a:cubicBezTo>
                  <a:cubicBezTo>
                    <a:pt x="30752" y="4863"/>
                    <a:pt x="29424" y="5038"/>
                    <a:pt x="28421" y="4186"/>
                  </a:cubicBezTo>
                  <a:cubicBezTo>
                    <a:pt x="27419" y="3359"/>
                    <a:pt x="26241" y="4186"/>
                    <a:pt x="24737" y="3509"/>
                  </a:cubicBezTo>
                  <a:cubicBezTo>
                    <a:pt x="23233" y="2857"/>
                    <a:pt x="23910" y="5038"/>
                    <a:pt x="23910" y="6040"/>
                  </a:cubicBezTo>
                  <a:cubicBezTo>
                    <a:pt x="23910" y="7043"/>
                    <a:pt x="22231" y="7043"/>
                    <a:pt x="21228" y="7043"/>
                  </a:cubicBezTo>
                  <a:cubicBezTo>
                    <a:pt x="20226" y="7043"/>
                    <a:pt x="18547" y="7870"/>
                    <a:pt x="18547" y="9048"/>
                  </a:cubicBezTo>
                  <a:cubicBezTo>
                    <a:pt x="18547" y="10201"/>
                    <a:pt x="17043" y="10878"/>
                    <a:pt x="17544" y="11554"/>
                  </a:cubicBezTo>
                  <a:cubicBezTo>
                    <a:pt x="18045" y="12231"/>
                    <a:pt x="17369" y="12883"/>
                    <a:pt x="16692" y="13384"/>
                  </a:cubicBezTo>
                  <a:cubicBezTo>
                    <a:pt x="16040" y="13885"/>
                    <a:pt x="15364" y="15564"/>
                    <a:pt x="14862" y="16066"/>
                  </a:cubicBezTo>
                  <a:cubicBezTo>
                    <a:pt x="14361" y="16567"/>
                    <a:pt x="15188" y="17394"/>
                    <a:pt x="14186" y="18071"/>
                  </a:cubicBezTo>
                  <a:cubicBezTo>
                    <a:pt x="13183" y="18747"/>
                    <a:pt x="12030" y="18246"/>
                    <a:pt x="11529" y="18747"/>
                  </a:cubicBezTo>
                  <a:cubicBezTo>
                    <a:pt x="11028" y="19249"/>
                    <a:pt x="11529" y="20427"/>
                    <a:pt x="11354" y="21930"/>
                  </a:cubicBezTo>
                  <a:cubicBezTo>
                    <a:pt x="11178" y="23434"/>
                    <a:pt x="10000" y="25113"/>
                    <a:pt x="8998" y="26442"/>
                  </a:cubicBezTo>
                  <a:cubicBezTo>
                    <a:pt x="7995" y="27770"/>
                    <a:pt x="9349" y="28121"/>
                    <a:pt x="9850" y="28271"/>
                  </a:cubicBezTo>
                  <a:cubicBezTo>
                    <a:pt x="10351" y="28447"/>
                    <a:pt x="10351" y="29274"/>
                    <a:pt x="9850" y="30276"/>
                  </a:cubicBezTo>
                  <a:cubicBezTo>
                    <a:pt x="9349" y="31304"/>
                    <a:pt x="8171" y="30627"/>
                    <a:pt x="7494" y="30452"/>
                  </a:cubicBezTo>
                  <a:cubicBezTo>
                    <a:pt x="6842" y="30276"/>
                    <a:pt x="4988" y="31128"/>
                    <a:pt x="3985" y="32808"/>
                  </a:cubicBezTo>
                  <a:cubicBezTo>
                    <a:pt x="2983" y="34462"/>
                    <a:pt x="3308" y="35464"/>
                    <a:pt x="3659" y="36316"/>
                  </a:cubicBezTo>
                  <a:cubicBezTo>
                    <a:pt x="3985" y="37143"/>
                    <a:pt x="2807" y="38146"/>
                    <a:pt x="3659" y="39825"/>
                  </a:cubicBezTo>
                  <a:cubicBezTo>
                    <a:pt x="4486" y="41504"/>
                    <a:pt x="3308" y="41830"/>
                    <a:pt x="3484" y="43184"/>
                  </a:cubicBezTo>
                  <a:cubicBezTo>
                    <a:pt x="3659" y="44512"/>
                    <a:pt x="5664" y="44336"/>
                    <a:pt x="5840" y="45690"/>
                  </a:cubicBezTo>
                  <a:cubicBezTo>
                    <a:pt x="5990" y="47018"/>
                    <a:pt x="5163" y="47519"/>
                    <a:pt x="4486" y="47519"/>
                  </a:cubicBezTo>
                  <a:cubicBezTo>
                    <a:pt x="3835" y="47519"/>
                    <a:pt x="3985" y="48873"/>
                    <a:pt x="4662" y="49199"/>
                  </a:cubicBezTo>
                  <a:cubicBezTo>
                    <a:pt x="5339" y="49524"/>
                    <a:pt x="5163" y="51880"/>
                    <a:pt x="4837" y="52532"/>
                  </a:cubicBezTo>
                  <a:cubicBezTo>
                    <a:pt x="4486" y="53209"/>
                    <a:pt x="2306" y="52532"/>
                    <a:pt x="2481" y="53384"/>
                  </a:cubicBezTo>
                  <a:cubicBezTo>
                    <a:pt x="2657" y="54211"/>
                    <a:pt x="1980" y="55565"/>
                    <a:pt x="1980" y="56216"/>
                  </a:cubicBezTo>
                  <a:cubicBezTo>
                    <a:pt x="1980" y="56893"/>
                    <a:pt x="1805" y="59073"/>
                    <a:pt x="1153" y="58572"/>
                  </a:cubicBezTo>
                  <a:cubicBezTo>
                    <a:pt x="877" y="58372"/>
                    <a:pt x="451" y="58347"/>
                    <a:pt x="50" y="58397"/>
                  </a:cubicBezTo>
                  <a:cubicBezTo>
                    <a:pt x="50" y="58522"/>
                    <a:pt x="50" y="58622"/>
                    <a:pt x="50" y="58748"/>
                  </a:cubicBezTo>
                  <a:cubicBezTo>
                    <a:pt x="0" y="60051"/>
                    <a:pt x="451" y="61354"/>
                    <a:pt x="1604" y="62281"/>
                  </a:cubicBezTo>
                  <a:cubicBezTo>
                    <a:pt x="2757" y="63209"/>
                    <a:pt x="1855" y="64612"/>
                    <a:pt x="2857" y="65915"/>
                  </a:cubicBezTo>
                  <a:cubicBezTo>
                    <a:pt x="3835" y="67219"/>
                    <a:pt x="3534" y="68171"/>
                    <a:pt x="4637" y="69098"/>
                  </a:cubicBezTo>
                  <a:cubicBezTo>
                    <a:pt x="5714" y="70051"/>
                    <a:pt x="5815" y="70552"/>
                    <a:pt x="5364" y="71755"/>
                  </a:cubicBezTo>
                  <a:cubicBezTo>
                    <a:pt x="4887" y="72958"/>
                    <a:pt x="6291" y="72632"/>
                    <a:pt x="6341" y="73359"/>
                  </a:cubicBezTo>
                  <a:cubicBezTo>
                    <a:pt x="6391" y="74111"/>
                    <a:pt x="6040" y="75615"/>
                    <a:pt x="6391" y="76342"/>
                  </a:cubicBezTo>
                  <a:cubicBezTo>
                    <a:pt x="6767" y="77068"/>
                    <a:pt x="7494" y="76342"/>
                    <a:pt x="9148" y="76291"/>
                  </a:cubicBezTo>
                  <a:cubicBezTo>
                    <a:pt x="10827" y="76241"/>
                    <a:pt x="10401" y="75189"/>
                    <a:pt x="10451" y="74211"/>
                  </a:cubicBezTo>
                  <a:cubicBezTo>
                    <a:pt x="10501" y="73209"/>
                    <a:pt x="11354" y="73685"/>
                    <a:pt x="11554" y="73058"/>
                  </a:cubicBezTo>
                  <a:cubicBezTo>
                    <a:pt x="11755" y="72432"/>
                    <a:pt x="13258" y="72281"/>
                    <a:pt x="14461" y="72808"/>
                  </a:cubicBezTo>
                  <a:cubicBezTo>
                    <a:pt x="15664" y="73309"/>
                    <a:pt x="16291" y="72432"/>
                    <a:pt x="16491" y="71179"/>
                  </a:cubicBezTo>
                  <a:cubicBezTo>
                    <a:pt x="16717" y="69926"/>
                    <a:pt x="17394" y="71454"/>
                    <a:pt x="17745" y="71705"/>
                  </a:cubicBezTo>
                  <a:cubicBezTo>
                    <a:pt x="18121" y="71956"/>
                    <a:pt x="19198" y="69775"/>
                    <a:pt x="19725" y="68372"/>
                  </a:cubicBezTo>
                  <a:cubicBezTo>
                    <a:pt x="20251" y="66968"/>
                    <a:pt x="19674" y="67219"/>
                    <a:pt x="18471" y="68572"/>
                  </a:cubicBezTo>
                  <a:cubicBezTo>
                    <a:pt x="17268" y="69926"/>
                    <a:pt x="17945" y="67219"/>
                    <a:pt x="18421" y="66141"/>
                  </a:cubicBezTo>
                  <a:cubicBezTo>
                    <a:pt x="18898" y="65038"/>
                    <a:pt x="18847" y="61855"/>
                    <a:pt x="18998" y="61128"/>
                  </a:cubicBezTo>
                  <a:cubicBezTo>
                    <a:pt x="19148" y="60402"/>
                    <a:pt x="19474" y="59299"/>
                    <a:pt x="20978" y="58998"/>
                  </a:cubicBezTo>
                  <a:cubicBezTo>
                    <a:pt x="22481" y="58697"/>
                    <a:pt x="24461" y="56818"/>
                    <a:pt x="24161" y="56041"/>
                  </a:cubicBezTo>
                  <a:cubicBezTo>
                    <a:pt x="23835" y="55239"/>
                    <a:pt x="26241" y="53961"/>
                    <a:pt x="26241" y="53159"/>
                  </a:cubicBezTo>
                  <a:cubicBezTo>
                    <a:pt x="26241" y="52382"/>
                    <a:pt x="23735" y="50001"/>
                    <a:pt x="22908" y="49474"/>
                  </a:cubicBezTo>
                  <a:cubicBezTo>
                    <a:pt x="22080" y="48948"/>
                    <a:pt x="20251" y="49374"/>
                    <a:pt x="20401" y="48798"/>
                  </a:cubicBezTo>
                  <a:cubicBezTo>
                    <a:pt x="20552" y="48221"/>
                    <a:pt x="20201" y="45991"/>
                    <a:pt x="20000" y="44838"/>
                  </a:cubicBezTo>
                  <a:cubicBezTo>
                    <a:pt x="19775" y="43685"/>
                    <a:pt x="21278" y="42482"/>
                    <a:pt x="21278" y="41404"/>
                  </a:cubicBezTo>
                  <a:cubicBezTo>
                    <a:pt x="21278" y="40301"/>
                    <a:pt x="21228" y="39048"/>
                    <a:pt x="22231" y="38697"/>
                  </a:cubicBezTo>
                  <a:cubicBezTo>
                    <a:pt x="23208" y="38321"/>
                    <a:pt x="22582" y="37394"/>
                    <a:pt x="23885" y="37068"/>
                  </a:cubicBezTo>
                  <a:cubicBezTo>
                    <a:pt x="25188" y="36767"/>
                    <a:pt x="24938" y="34888"/>
                    <a:pt x="26341" y="34311"/>
                  </a:cubicBezTo>
                  <a:cubicBezTo>
                    <a:pt x="27745" y="33735"/>
                    <a:pt x="27845" y="33284"/>
                    <a:pt x="29675" y="32381"/>
                  </a:cubicBezTo>
                  <a:cubicBezTo>
                    <a:pt x="31504" y="31504"/>
                    <a:pt x="34562" y="29424"/>
                    <a:pt x="35088" y="28321"/>
                  </a:cubicBezTo>
                  <a:cubicBezTo>
                    <a:pt x="35614" y="27244"/>
                    <a:pt x="33208" y="26091"/>
                    <a:pt x="34737" y="24938"/>
                  </a:cubicBezTo>
                  <a:cubicBezTo>
                    <a:pt x="36241" y="23810"/>
                    <a:pt x="34988" y="22507"/>
                    <a:pt x="36066" y="22081"/>
                  </a:cubicBezTo>
                  <a:cubicBezTo>
                    <a:pt x="37168" y="21655"/>
                    <a:pt x="37594" y="21103"/>
                    <a:pt x="38371" y="20251"/>
                  </a:cubicBezTo>
                  <a:cubicBezTo>
                    <a:pt x="39148" y="19424"/>
                    <a:pt x="40201" y="20201"/>
                    <a:pt x="42056" y="19900"/>
                  </a:cubicBezTo>
                  <a:cubicBezTo>
                    <a:pt x="42757" y="19775"/>
                    <a:pt x="43384" y="19825"/>
                    <a:pt x="43960" y="19975"/>
                  </a:cubicBezTo>
                  <a:cubicBezTo>
                    <a:pt x="43885" y="19148"/>
                    <a:pt x="43710" y="18472"/>
                    <a:pt x="43484" y="18246"/>
                  </a:cubicBezTo>
                  <a:close/>
                </a:path>
              </a:pathLst>
            </a:custGeom>
            <a:noFill/>
            <a:ln w="10650" cap="flat" cmpd="sng">
              <a:solidFill>
                <a:srgbClr val="FFFFFF"/>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0"/>
            <p:cNvSpPr/>
            <p:nvPr/>
          </p:nvSpPr>
          <p:spPr>
            <a:xfrm>
              <a:off x="4561075" y="2307975"/>
              <a:ext cx="553775" cy="263500"/>
            </a:xfrm>
            <a:custGeom>
              <a:avLst/>
              <a:gdLst/>
              <a:ahLst/>
              <a:cxnLst/>
              <a:rect l="l" t="t" r="r" b="b"/>
              <a:pathLst>
                <a:path w="22151" h="10540" extrusionOk="0">
                  <a:moveTo>
                    <a:pt x="2882" y="3257"/>
                  </a:moveTo>
                  <a:cubicBezTo>
                    <a:pt x="2059" y="3257"/>
                    <a:pt x="1007" y="3552"/>
                    <a:pt x="1473" y="3973"/>
                  </a:cubicBezTo>
                  <a:cubicBezTo>
                    <a:pt x="1730" y="4197"/>
                    <a:pt x="2121" y="4320"/>
                    <a:pt x="2511" y="4320"/>
                  </a:cubicBezTo>
                  <a:cubicBezTo>
                    <a:pt x="2997" y="4320"/>
                    <a:pt x="3482" y="4129"/>
                    <a:pt x="3704" y="3698"/>
                  </a:cubicBezTo>
                  <a:cubicBezTo>
                    <a:pt x="3874" y="3387"/>
                    <a:pt x="3429" y="3257"/>
                    <a:pt x="2882" y="3257"/>
                  </a:cubicBezTo>
                  <a:close/>
                  <a:moveTo>
                    <a:pt x="8672" y="8284"/>
                  </a:moveTo>
                  <a:cubicBezTo>
                    <a:pt x="8670" y="8284"/>
                    <a:pt x="8668" y="8284"/>
                    <a:pt x="8666" y="8284"/>
                  </a:cubicBezTo>
                  <a:cubicBezTo>
                    <a:pt x="8669" y="8284"/>
                    <a:pt x="8671" y="8284"/>
                    <a:pt x="8672" y="8284"/>
                  </a:cubicBezTo>
                  <a:close/>
                  <a:moveTo>
                    <a:pt x="3404" y="5018"/>
                  </a:moveTo>
                  <a:cubicBezTo>
                    <a:pt x="3055" y="5018"/>
                    <a:pt x="2634" y="5072"/>
                    <a:pt x="2150" y="5201"/>
                  </a:cubicBezTo>
                  <a:cubicBezTo>
                    <a:pt x="288" y="5723"/>
                    <a:pt x="0" y="8285"/>
                    <a:pt x="725" y="8285"/>
                  </a:cubicBezTo>
                  <a:cubicBezTo>
                    <a:pt x="732" y="8285"/>
                    <a:pt x="739" y="8285"/>
                    <a:pt x="747" y="8284"/>
                  </a:cubicBezTo>
                  <a:cubicBezTo>
                    <a:pt x="1674" y="8234"/>
                    <a:pt x="3804" y="6455"/>
                    <a:pt x="4381" y="5878"/>
                  </a:cubicBezTo>
                  <a:cubicBezTo>
                    <a:pt x="4809" y="5469"/>
                    <a:pt x="4408" y="5018"/>
                    <a:pt x="3404" y="5018"/>
                  </a:cubicBezTo>
                  <a:close/>
                  <a:moveTo>
                    <a:pt x="14563" y="1"/>
                  </a:moveTo>
                  <a:cubicBezTo>
                    <a:pt x="14311" y="1"/>
                    <a:pt x="14073" y="20"/>
                    <a:pt x="13854" y="64"/>
                  </a:cubicBezTo>
                  <a:cubicBezTo>
                    <a:pt x="11975" y="414"/>
                    <a:pt x="8190" y="414"/>
                    <a:pt x="7313" y="1367"/>
                  </a:cubicBezTo>
                  <a:cubicBezTo>
                    <a:pt x="6411" y="2294"/>
                    <a:pt x="4180" y="2545"/>
                    <a:pt x="5158" y="3397"/>
                  </a:cubicBezTo>
                  <a:cubicBezTo>
                    <a:pt x="6160" y="4224"/>
                    <a:pt x="5158" y="4650"/>
                    <a:pt x="5885" y="5628"/>
                  </a:cubicBezTo>
                  <a:cubicBezTo>
                    <a:pt x="6511" y="6463"/>
                    <a:pt x="6859" y="6881"/>
                    <a:pt x="7538" y="6881"/>
                  </a:cubicBezTo>
                  <a:cubicBezTo>
                    <a:pt x="7674" y="6881"/>
                    <a:pt x="7823" y="6864"/>
                    <a:pt x="7990" y="6831"/>
                  </a:cubicBezTo>
                  <a:cubicBezTo>
                    <a:pt x="8131" y="6802"/>
                    <a:pt x="8268" y="6787"/>
                    <a:pt x="8396" y="6787"/>
                  </a:cubicBezTo>
                  <a:cubicBezTo>
                    <a:pt x="9154" y="6787"/>
                    <a:pt x="9596" y="7290"/>
                    <a:pt x="8717" y="8234"/>
                  </a:cubicBezTo>
                  <a:cubicBezTo>
                    <a:pt x="8694" y="8257"/>
                    <a:pt x="8692" y="8280"/>
                    <a:pt x="8672" y="8284"/>
                  </a:cubicBezTo>
                  <a:lnTo>
                    <a:pt x="8672" y="8284"/>
                  </a:lnTo>
                  <a:cubicBezTo>
                    <a:pt x="9663" y="8194"/>
                    <a:pt x="10725" y="8122"/>
                    <a:pt x="11476" y="8122"/>
                  </a:cubicBezTo>
                  <a:cubicBezTo>
                    <a:pt x="11978" y="8122"/>
                    <a:pt x="12341" y="8154"/>
                    <a:pt x="12451" y="8234"/>
                  </a:cubicBezTo>
                  <a:cubicBezTo>
                    <a:pt x="12857" y="8520"/>
                    <a:pt x="15147" y="10329"/>
                    <a:pt x="15907" y="10329"/>
                  </a:cubicBezTo>
                  <a:cubicBezTo>
                    <a:pt x="15945" y="10329"/>
                    <a:pt x="15980" y="10324"/>
                    <a:pt x="16010" y="10314"/>
                  </a:cubicBezTo>
                  <a:cubicBezTo>
                    <a:pt x="16099" y="10285"/>
                    <a:pt x="16262" y="10272"/>
                    <a:pt x="16476" y="10272"/>
                  </a:cubicBezTo>
                  <a:cubicBezTo>
                    <a:pt x="17167" y="10272"/>
                    <a:pt x="18392" y="10406"/>
                    <a:pt x="19368" y="10540"/>
                  </a:cubicBezTo>
                  <a:cubicBezTo>
                    <a:pt x="19218" y="10139"/>
                    <a:pt x="19218" y="9788"/>
                    <a:pt x="19494" y="9562"/>
                  </a:cubicBezTo>
                  <a:cubicBezTo>
                    <a:pt x="19945" y="9161"/>
                    <a:pt x="20972" y="9161"/>
                    <a:pt x="20421" y="8384"/>
                  </a:cubicBezTo>
                  <a:cubicBezTo>
                    <a:pt x="19870" y="7607"/>
                    <a:pt x="19719" y="7457"/>
                    <a:pt x="19644" y="6505"/>
                  </a:cubicBezTo>
                  <a:cubicBezTo>
                    <a:pt x="19569" y="5577"/>
                    <a:pt x="19318" y="5101"/>
                    <a:pt x="19418" y="4475"/>
                  </a:cubicBezTo>
                  <a:cubicBezTo>
                    <a:pt x="19494" y="3848"/>
                    <a:pt x="20120" y="3698"/>
                    <a:pt x="20571" y="2695"/>
                  </a:cubicBezTo>
                  <a:cubicBezTo>
                    <a:pt x="21022" y="1743"/>
                    <a:pt x="22150" y="1592"/>
                    <a:pt x="21298" y="364"/>
                  </a:cubicBezTo>
                  <a:lnTo>
                    <a:pt x="21298" y="364"/>
                  </a:lnTo>
                  <a:cubicBezTo>
                    <a:pt x="21148" y="515"/>
                    <a:pt x="20922" y="640"/>
                    <a:pt x="20521" y="740"/>
                  </a:cubicBezTo>
                  <a:cubicBezTo>
                    <a:pt x="20336" y="790"/>
                    <a:pt x="20124" y="811"/>
                    <a:pt x="19890" y="811"/>
                  </a:cubicBezTo>
                  <a:cubicBezTo>
                    <a:pt x="18450" y="811"/>
                    <a:pt x="16208" y="1"/>
                    <a:pt x="14563" y="1"/>
                  </a:cubicBezTo>
                  <a:close/>
                </a:path>
              </a:pathLst>
            </a:custGeom>
            <a:solidFill>
              <a:srgbClr val="788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0"/>
            <p:cNvSpPr/>
            <p:nvPr/>
          </p:nvSpPr>
          <p:spPr>
            <a:xfrm>
              <a:off x="4560925" y="2300150"/>
              <a:ext cx="553925" cy="271325"/>
            </a:xfrm>
            <a:custGeom>
              <a:avLst/>
              <a:gdLst/>
              <a:ahLst/>
              <a:cxnLst/>
              <a:rect l="l" t="t" r="r" b="b"/>
              <a:pathLst>
                <a:path w="22157" h="10853" fill="none" extrusionOk="0">
                  <a:moveTo>
                    <a:pt x="3710" y="4011"/>
                  </a:moveTo>
                  <a:cubicBezTo>
                    <a:pt x="4136" y="3234"/>
                    <a:pt x="703" y="3585"/>
                    <a:pt x="1479" y="4286"/>
                  </a:cubicBezTo>
                  <a:cubicBezTo>
                    <a:pt x="2056" y="4788"/>
                    <a:pt x="3309" y="4788"/>
                    <a:pt x="3710" y="4011"/>
                  </a:cubicBezTo>
                  <a:close/>
                  <a:moveTo>
                    <a:pt x="2156" y="5514"/>
                  </a:moveTo>
                  <a:cubicBezTo>
                    <a:pt x="276" y="6041"/>
                    <a:pt x="1" y="8647"/>
                    <a:pt x="753" y="8597"/>
                  </a:cubicBezTo>
                  <a:cubicBezTo>
                    <a:pt x="1680" y="8547"/>
                    <a:pt x="3810" y="6768"/>
                    <a:pt x="4387" y="6191"/>
                  </a:cubicBezTo>
                  <a:cubicBezTo>
                    <a:pt x="4963" y="5640"/>
                    <a:pt x="4036" y="5013"/>
                    <a:pt x="2156" y="5514"/>
                  </a:cubicBezTo>
                  <a:close/>
                  <a:moveTo>
                    <a:pt x="20577" y="3008"/>
                  </a:moveTo>
                  <a:cubicBezTo>
                    <a:pt x="21028" y="2056"/>
                    <a:pt x="22156" y="1905"/>
                    <a:pt x="21304" y="677"/>
                  </a:cubicBezTo>
                  <a:cubicBezTo>
                    <a:pt x="21154" y="828"/>
                    <a:pt x="20928" y="953"/>
                    <a:pt x="20527" y="1053"/>
                  </a:cubicBezTo>
                  <a:cubicBezTo>
                    <a:pt x="19023" y="1454"/>
                    <a:pt x="15740" y="1"/>
                    <a:pt x="13860" y="377"/>
                  </a:cubicBezTo>
                  <a:cubicBezTo>
                    <a:pt x="11981" y="727"/>
                    <a:pt x="8196" y="727"/>
                    <a:pt x="7319" y="1680"/>
                  </a:cubicBezTo>
                  <a:cubicBezTo>
                    <a:pt x="6417" y="2607"/>
                    <a:pt x="4186" y="2858"/>
                    <a:pt x="5164" y="3710"/>
                  </a:cubicBezTo>
                  <a:cubicBezTo>
                    <a:pt x="6166" y="4537"/>
                    <a:pt x="5164" y="4963"/>
                    <a:pt x="5891" y="5941"/>
                  </a:cubicBezTo>
                  <a:cubicBezTo>
                    <a:pt x="6642" y="6943"/>
                    <a:pt x="6993" y="7344"/>
                    <a:pt x="7996" y="7144"/>
                  </a:cubicBezTo>
                  <a:cubicBezTo>
                    <a:pt x="8973" y="6943"/>
                    <a:pt x="9750" y="7444"/>
                    <a:pt x="8723" y="8547"/>
                  </a:cubicBezTo>
                  <a:cubicBezTo>
                    <a:pt x="8698" y="8572"/>
                    <a:pt x="8698" y="8597"/>
                    <a:pt x="8672" y="8597"/>
                  </a:cubicBezTo>
                  <a:cubicBezTo>
                    <a:pt x="10327" y="8447"/>
                    <a:pt x="12181" y="8347"/>
                    <a:pt x="12457" y="8547"/>
                  </a:cubicBezTo>
                  <a:cubicBezTo>
                    <a:pt x="12883" y="8848"/>
                    <a:pt x="15389" y="10828"/>
                    <a:pt x="16016" y="10627"/>
                  </a:cubicBezTo>
                  <a:cubicBezTo>
                    <a:pt x="16392" y="10502"/>
                    <a:pt x="18096" y="10677"/>
                    <a:pt x="19374" y="10853"/>
                  </a:cubicBezTo>
                  <a:cubicBezTo>
                    <a:pt x="19224" y="10452"/>
                    <a:pt x="19224" y="10101"/>
                    <a:pt x="19500" y="9875"/>
                  </a:cubicBezTo>
                  <a:cubicBezTo>
                    <a:pt x="19951" y="9474"/>
                    <a:pt x="20978" y="9474"/>
                    <a:pt x="20427" y="8697"/>
                  </a:cubicBezTo>
                  <a:cubicBezTo>
                    <a:pt x="19876" y="7920"/>
                    <a:pt x="19725" y="7770"/>
                    <a:pt x="19650" y="6818"/>
                  </a:cubicBezTo>
                  <a:cubicBezTo>
                    <a:pt x="19575" y="5890"/>
                    <a:pt x="19324" y="5414"/>
                    <a:pt x="19424" y="4788"/>
                  </a:cubicBezTo>
                  <a:cubicBezTo>
                    <a:pt x="19500" y="4161"/>
                    <a:pt x="20126" y="4011"/>
                    <a:pt x="20577" y="3008"/>
                  </a:cubicBezTo>
                  <a:close/>
                </a:path>
              </a:pathLst>
            </a:custGeom>
            <a:noFill/>
            <a:ln w="10650" cap="flat" cmpd="sng">
              <a:solidFill>
                <a:srgbClr val="FFFFFF"/>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0"/>
            <p:cNvSpPr/>
            <p:nvPr/>
          </p:nvSpPr>
          <p:spPr>
            <a:xfrm>
              <a:off x="3094125" y="619925"/>
              <a:ext cx="2280750" cy="1891400"/>
            </a:xfrm>
            <a:custGeom>
              <a:avLst/>
              <a:gdLst/>
              <a:ahLst/>
              <a:cxnLst/>
              <a:rect l="l" t="t" r="r" b="b"/>
              <a:pathLst>
                <a:path w="91230" h="75656" extrusionOk="0">
                  <a:moveTo>
                    <a:pt x="72423" y="1"/>
                  </a:moveTo>
                  <a:cubicBezTo>
                    <a:pt x="71412" y="1"/>
                    <a:pt x="71192" y="1231"/>
                    <a:pt x="70828" y="1595"/>
                  </a:cubicBezTo>
                  <a:cubicBezTo>
                    <a:pt x="70760" y="1664"/>
                    <a:pt x="70647" y="1691"/>
                    <a:pt x="70507" y="1691"/>
                  </a:cubicBezTo>
                  <a:cubicBezTo>
                    <a:pt x="69914" y="1691"/>
                    <a:pt x="68824" y="1198"/>
                    <a:pt x="68451" y="1198"/>
                  </a:cubicBezTo>
                  <a:cubicBezTo>
                    <a:pt x="68362" y="1198"/>
                    <a:pt x="68314" y="1226"/>
                    <a:pt x="68322" y="1295"/>
                  </a:cubicBezTo>
                  <a:cubicBezTo>
                    <a:pt x="68372" y="1721"/>
                    <a:pt x="67169" y="1871"/>
                    <a:pt x="67695" y="2648"/>
                  </a:cubicBezTo>
                  <a:cubicBezTo>
                    <a:pt x="68040" y="3157"/>
                    <a:pt x="67826" y="3623"/>
                    <a:pt x="67489" y="3623"/>
                  </a:cubicBezTo>
                  <a:cubicBezTo>
                    <a:pt x="67311" y="3623"/>
                    <a:pt x="67100" y="3494"/>
                    <a:pt x="66918" y="3174"/>
                  </a:cubicBezTo>
                  <a:cubicBezTo>
                    <a:pt x="66747" y="2863"/>
                    <a:pt x="66492" y="2731"/>
                    <a:pt x="66205" y="2731"/>
                  </a:cubicBezTo>
                  <a:cubicBezTo>
                    <a:pt x="65613" y="2731"/>
                    <a:pt x="64884" y="3292"/>
                    <a:pt x="64462" y="4001"/>
                  </a:cubicBezTo>
                  <a:cubicBezTo>
                    <a:pt x="63836" y="5029"/>
                    <a:pt x="63009" y="4979"/>
                    <a:pt x="63635" y="5355"/>
                  </a:cubicBezTo>
                  <a:cubicBezTo>
                    <a:pt x="64262" y="5706"/>
                    <a:pt x="64212" y="7134"/>
                    <a:pt x="63284" y="7385"/>
                  </a:cubicBezTo>
                  <a:cubicBezTo>
                    <a:pt x="63244" y="7395"/>
                    <a:pt x="63205" y="7401"/>
                    <a:pt x="63169" y="7401"/>
                  </a:cubicBezTo>
                  <a:cubicBezTo>
                    <a:pt x="62402" y="7401"/>
                    <a:pt x="62649" y="5085"/>
                    <a:pt x="62076" y="5085"/>
                  </a:cubicBezTo>
                  <a:cubicBezTo>
                    <a:pt x="62047" y="5085"/>
                    <a:pt x="62015" y="5091"/>
                    <a:pt x="61981" y="5104"/>
                  </a:cubicBezTo>
                  <a:cubicBezTo>
                    <a:pt x="61927" y="5122"/>
                    <a:pt x="61880" y="5130"/>
                    <a:pt x="61838" y="5130"/>
                  </a:cubicBezTo>
                  <a:cubicBezTo>
                    <a:pt x="61300" y="5130"/>
                    <a:pt x="61777" y="3726"/>
                    <a:pt x="62708" y="3726"/>
                  </a:cubicBezTo>
                  <a:cubicBezTo>
                    <a:pt x="63685" y="3726"/>
                    <a:pt x="64688" y="2272"/>
                    <a:pt x="64563" y="1921"/>
                  </a:cubicBezTo>
                  <a:cubicBezTo>
                    <a:pt x="64489" y="1658"/>
                    <a:pt x="64260" y="1532"/>
                    <a:pt x="64020" y="1532"/>
                  </a:cubicBezTo>
                  <a:cubicBezTo>
                    <a:pt x="63688" y="1532"/>
                    <a:pt x="63334" y="1771"/>
                    <a:pt x="63334" y="2222"/>
                  </a:cubicBezTo>
                  <a:cubicBezTo>
                    <a:pt x="63334" y="2735"/>
                    <a:pt x="62645" y="2844"/>
                    <a:pt x="61800" y="2844"/>
                  </a:cubicBezTo>
                  <a:cubicBezTo>
                    <a:pt x="61368" y="2844"/>
                    <a:pt x="60894" y="2815"/>
                    <a:pt x="60452" y="2798"/>
                  </a:cubicBezTo>
                  <a:cubicBezTo>
                    <a:pt x="60432" y="2797"/>
                    <a:pt x="60411" y="2797"/>
                    <a:pt x="60391" y="2797"/>
                  </a:cubicBezTo>
                  <a:cubicBezTo>
                    <a:pt x="59151" y="2797"/>
                    <a:pt x="59222" y="4316"/>
                    <a:pt x="60678" y="5154"/>
                  </a:cubicBezTo>
                  <a:cubicBezTo>
                    <a:pt x="61686" y="5728"/>
                    <a:pt x="61163" y="6157"/>
                    <a:pt x="60505" y="6157"/>
                  </a:cubicBezTo>
                  <a:cubicBezTo>
                    <a:pt x="60215" y="6157"/>
                    <a:pt x="59898" y="6073"/>
                    <a:pt x="59675" y="5881"/>
                  </a:cubicBezTo>
                  <a:cubicBezTo>
                    <a:pt x="59371" y="5619"/>
                    <a:pt x="58993" y="5519"/>
                    <a:pt x="58599" y="5519"/>
                  </a:cubicBezTo>
                  <a:cubicBezTo>
                    <a:pt x="58050" y="5519"/>
                    <a:pt x="57471" y="5712"/>
                    <a:pt x="57019" y="5931"/>
                  </a:cubicBezTo>
                  <a:cubicBezTo>
                    <a:pt x="56242" y="6282"/>
                    <a:pt x="58898" y="7234"/>
                    <a:pt x="58999" y="7686"/>
                  </a:cubicBezTo>
                  <a:cubicBezTo>
                    <a:pt x="59018" y="7778"/>
                    <a:pt x="58979" y="7814"/>
                    <a:pt x="58900" y="7814"/>
                  </a:cubicBezTo>
                  <a:cubicBezTo>
                    <a:pt x="58637" y="7814"/>
                    <a:pt x="57935" y="7410"/>
                    <a:pt x="57551" y="7410"/>
                  </a:cubicBezTo>
                  <a:cubicBezTo>
                    <a:pt x="57462" y="7410"/>
                    <a:pt x="57390" y="7432"/>
                    <a:pt x="57344" y="7485"/>
                  </a:cubicBezTo>
                  <a:cubicBezTo>
                    <a:pt x="57279" y="7561"/>
                    <a:pt x="57166" y="7596"/>
                    <a:pt x="57029" y="7596"/>
                  </a:cubicBezTo>
                  <a:cubicBezTo>
                    <a:pt x="56486" y="7596"/>
                    <a:pt x="55545" y="7052"/>
                    <a:pt x="55465" y="6332"/>
                  </a:cubicBezTo>
                  <a:cubicBezTo>
                    <a:pt x="55439" y="6111"/>
                    <a:pt x="55271" y="6025"/>
                    <a:pt x="55055" y="6025"/>
                  </a:cubicBezTo>
                  <a:cubicBezTo>
                    <a:pt x="54410" y="6025"/>
                    <a:pt x="53337" y="6784"/>
                    <a:pt x="54312" y="7009"/>
                  </a:cubicBezTo>
                  <a:cubicBezTo>
                    <a:pt x="55615" y="7335"/>
                    <a:pt x="55139" y="8162"/>
                    <a:pt x="55139" y="9315"/>
                  </a:cubicBezTo>
                  <a:cubicBezTo>
                    <a:pt x="55139" y="9692"/>
                    <a:pt x="54971" y="9845"/>
                    <a:pt x="54759" y="9845"/>
                  </a:cubicBezTo>
                  <a:cubicBezTo>
                    <a:pt x="54338" y="9845"/>
                    <a:pt x="53744" y="9238"/>
                    <a:pt x="53961" y="8588"/>
                  </a:cubicBezTo>
                  <a:cubicBezTo>
                    <a:pt x="54109" y="8094"/>
                    <a:pt x="53881" y="7898"/>
                    <a:pt x="53488" y="7898"/>
                  </a:cubicBezTo>
                  <a:cubicBezTo>
                    <a:pt x="53083" y="7898"/>
                    <a:pt x="52503" y="8107"/>
                    <a:pt x="51981" y="8412"/>
                  </a:cubicBezTo>
                  <a:cubicBezTo>
                    <a:pt x="51827" y="8504"/>
                    <a:pt x="51722" y="8545"/>
                    <a:pt x="51652" y="8545"/>
                  </a:cubicBezTo>
                  <a:cubicBezTo>
                    <a:pt x="51245" y="8545"/>
                    <a:pt x="52069" y="7153"/>
                    <a:pt x="51705" y="6382"/>
                  </a:cubicBezTo>
                  <a:cubicBezTo>
                    <a:pt x="51577" y="6101"/>
                    <a:pt x="51392" y="6000"/>
                    <a:pt x="51164" y="6000"/>
                  </a:cubicBezTo>
                  <a:cubicBezTo>
                    <a:pt x="50681" y="6000"/>
                    <a:pt x="50007" y="6455"/>
                    <a:pt x="49274" y="6608"/>
                  </a:cubicBezTo>
                  <a:cubicBezTo>
                    <a:pt x="48171" y="6808"/>
                    <a:pt x="47595" y="6858"/>
                    <a:pt x="48272" y="7585"/>
                  </a:cubicBezTo>
                  <a:cubicBezTo>
                    <a:pt x="48904" y="8265"/>
                    <a:pt x="48858" y="9229"/>
                    <a:pt x="48133" y="9229"/>
                  </a:cubicBezTo>
                  <a:cubicBezTo>
                    <a:pt x="48082" y="9229"/>
                    <a:pt x="48028" y="9224"/>
                    <a:pt x="47971" y="9214"/>
                  </a:cubicBezTo>
                  <a:cubicBezTo>
                    <a:pt x="47765" y="9174"/>
                    <a:pt x="47589" y="9153"/>
                    <a:pt x="47439" y="9153"/>
                  </a:cubicBezTo>
                  <a:cubicBezTo>
                    <a:pt x="46932" y="9153"/>
                    <a:pt x="46741" y="9403"/>
                    <a:pt x="46818" y="10041"/>
                  </a:cubicBezTo>
                  <a:cubicBezTo>
                    <a:pt x="46871" y="10482"/>
                    <a:pt x="46541" y="10702"/>
                    <a:pt x="46206" y="10702"/>
                  </a:cubicBezTo>
                  <a:cubicBezTo>
                    <a:pt x="45911" y="10702"/>
                    <a:pt x="45612" y="10532"/>
                    <a:pt x="45565" y="10192"/>
                  </a:cubicBezTo>
                  <a:cubicBezTo>
                    <a:pt x="45523" y="9888"/>
                    <a:pt x="45188" y="9746"/>
                    <a:pt x="44774" y="9746"/>
                  </a:cubicBezTo>
                  <a:cubicBezTo>
                    <a:pt x="44196" y="9746"/>
                    <a:pt x="43465" y="10022"/>
                    <a:pt x="43159" y="10518"/>
                  </a:cubicBezTo>
                  <a:cubicBezTo>
                    <a:pt x="42658" y="11345"/>
                    <a:pt x="41204" y="11971"/>
                    <a:pt x="41354" y="12899"/>
                  </a:cubicBezTo>
                  <a:cubicBezTo>
                    <a:pt x="41393" y="13144"/>
                    <a:pt x="41498" y="13231"/>
                    <a:pt x="41649" y="13231"/>
                  </a:cubicBezTo>
                  <a:cubicBezTo>
                    <a:pt x="42022" y="13231"/>
                    <a:pt x="42672" y="12699"/>
                    <a:pt x="43284" y="12699"/>
                  </a:cubicBezTo>
                  <a:cubicBezTo>
                    <a:pt x="43386" y="12699"/>
                    <a:pt x="43487" y="12714"/>
                    <a:pt x="43585" y="12748"/>
                  </a:cubicBezTo>
                  <a:cubicBezTo>
                    <a:pt x="44537" y="13049"/>
                    <a:pt x="43535" y="13525"/>
                    <a:pt x="44061" y="14001"/>
                  </a:cubicBezTo>
                  <a:cubicBezTo>
                    <a:pt x="44471" y="14372"/>
                    <a:pt x="44486" y="15139"/>
                    <a:pt x="44128" y="15139"/>
                  </a:cubicBezTo>
                  <a:cubicBezTo>
                    <a:pt x="44027" y="15139"/>
                    <a:pt x="43896" y="15078"/>
                    <a:pt x="43735" y="14929"/>
                  </a:cubicBezTo>
                  <a:cubicBezTo>
                    <a:pt x="43372" y="14590"/>
                    <a:pt x="42958" y="14371"/>
                    <a:pt x="42617" y="14371"/>
                  </a:cubicBezTo>
                  <a:cubicBezTo>
                    <a:pt x="42275" y="14371"/>
                    <a:pt x="42006" y="14590"/>
                    <a:pt x="41931" y="15129"/>
                  </a:cubicBezTo>
                  <a:cubicBezTo>
                    <a:pt x="41881" y="15440"/>
                    <a:pt x="41784" y="15564"/>
                    <a:pt x="41656" y="15564"/>
                  </a:cubicBezTo>
                  <a:cubicBezTo>
                    <a:pt x="41329" y="15564"/>
                    <a:pt x="40802" y="14760"/>
                    <a:pt x="40352" y="14202"/>
                  </a:cubicBezTo>
                  <a:cubicBezTo>
                    <a:pt x="40257" y="14085"/>
                    <a:pt x="40163" y="14036"/>
                    <a:pt x="40068" y="14036"/>
                  </a:cubicBezTo>
                  <a:cubicBezTo>
                    <a:pt x="39602" y="14036"/>
                    <a:pt x="39133" y="15210"/>
                    <a:pt x="38639" y="15210"/>
                  </a:cubicBezTo>
                  <a:cubicBezTo>
                    <a:pt x="38567" y="15210"/>
                    <a:pt x="38495" y="15186"/>
                    <a:pt x="38422" y="15129"/>
                  </a:cubicBezTo>
                  <a:cubicBezTo>
                    <a:pt x="37770" y="14628"/>
                    <a:pt x="39775" y="12999"/>
                    <a:pt x="39274" y="12222"/>
                  </a:cubicBezTo>
                  <a:cubicBezTo>
                    <a:pt x="39161" y="12055"/>
                    <a:pt x="39055" y="11982"/>
                    <a:pt x="38946" y="11982"/>
                  </a:cubicBezTo>
                  <a:cubicBezTo>
                    <a:pt x="38549" y="11982"/>
                    <a:pt x="38119" y="12957"/>
                    <a:pt x="37194" y="13901"/>
                  </a:cubicBezTo>
                  <a:cubicBezTo>
                    <a:pt x="35991" y="15079"/>
                    <a:pt x="34362" y="15029"/>
                    <a:pt x="34938" y="15605"/>
                  </a:cubicBezTo>
                  <a:cubicBezTo>
                    <a:pt x="35515" y="16182"/>
                    <a:pt x="33735" y="16508"/>
                    <a:pt x="33435" y="17485"/>
                  </a:cubicBezTo>
                  <a:cubicBezTo>
                    <a:pt x="33134" y="18488"/>
                    <a:pt x="30678" y="18838"/>
                    <a:pt x="29099" y="19891"/>
                  </a:cubicBezTo>
                  <a:cubicBezTo>
                    <a:pt x="28293" y="20424"/>
                    <a:pt x="28410" y="20694"/>
                    <a:pt x="28833" y="20694"/>
                  </a:cubicBezTo>
                  <a:cubicBezTo>
                    <a:pt x="29225" y="20694"/>
                    <a:pt x="29880" y="20462"/>
                    <a:pt x="30302" y="19991"/>
                  </a:cubicBezTo>
                  <a:cubicBezTo>
                    <a:pt x="31204" y="18989"/>
                    <a:pt x="31505" y="19565"/>
                    <a:pt x="32908" y="18688"/>
                  </a:cubicBezTo>
                  <a:cubicBezTo>
                    <a:pt x="34052" y="17953"/>
                    <a:pt x="35280" y="17334"/>
                    <a:pt x="35966" y="17334"/>
                  </a:cubicBezTo>
                  <a:cubicBezTo>
                    <a:pt x="36121" y="17334"/>
                    <a:pt x="36249" y="17365"/>
                    <a:pt x="36342" y="17435"/>
                  </a:cubicBezTo>
                  <a:cubicBezTo>
                    <a:pt x="36600" y="17607"/>
                    <a:pt x="36948" y="17761"/>
                    <a:pt x="37313" y="17761"/>
                  </a:cubicBezTo>
                  <a:cubicBezTo>
                    <a:pt x="37693" y="17761"/>
                    <a:pt x="38090" y="17595"/>
                    <a:pt x="38422" y="17109"/>
                  </a:cubicBezTo>
                  <a:cubicBezTo>
                    <a:pt x="38755" y="16653"/>
                    <a:pt x="39130" y="16470"/>
                    <a:pt x="39506" y="16470"/>
                  </a:cubicBezTo>
                  <a:cubicBezTo>
                    <a:pt x="39894" y="16470"/>
                    <a:pt x="40284" y="16666"/>
                    <a:pt x="40628" y="16959"/>
                  </a:cubicBezTo>
                  <a:cubicBezTo>
                    <a:pt x="41304" y="17535"/>
                    <a:pt x="39475" y="18011"/>
                    <a:pt x="40302" y="18838"/>
                  </a:cubicBezTo>
                  <a:cubicBezTo>
                    <a:pt x="40844" y="19381"/>
                    <a:pt x="40254" y="19773"/>
                    <a:pt x="39784" y="19773"/>
                  </a:cubicBezTo>
                  <a:cubicBezTo>
                    <a:pt x="39538" y="19773"/>
                    <a:pt x="39324" y="19665"/>
                    <a:pt x="39324" y="19415"/>
                  </a:cubicBezTo>
                  <a:cubicBezTo>
                    <a:pt x="39324" y="18907"/>
                    <a:pt x="38811" y="18449"/>
                    <a:pt x="38382" y="18449"/>
                  </a:cubicBezTo>
                  <a:cubicBezTo>
                    <a:pt x="38196" y="18449"/>
                    <a:pt x="38027" y="18534"/>
                    <a:pt x="37921" y="18738"/>
                  </a:cubicBezTo>
                  <a:cubicBezTo>
                    <a:pt x="37545" y="19415"/>
                    <a:pt x="36918" y="20142"/>
                    <a:pt x="36242" y="20192"/>
                  </a:cubicBezTo>
                  <a:cubicBezTo>
                    <a:pt x="35565" y="20242"/>
                    <a:pt x="34838" y="21495"/>
                    <a:pt x="34838" y="22748"/>
                  </a:cubicBezTo>
                  <a:cubicBezTo>
                    <a:pt x="34838" y="23282"/>
                    <a:pt x="34620" y="23361"/>
                    <a:pt x="34361" y="23361"/>
                  </a:cubicBezTo>
                  <a:cubicBezTo>
                    <a:pt x="34253" y="23361"/>
                    <a:pt x="34137" y="23347"/>
                    <a:pt x="34028" y="23347"/>
                  </a:cubicBezTo>
                  <a:cubicBezTo>
                    <a:pt x="33786" y="23347"/>
                    <a:pt x="33574" y="23415"/>
                    <a:pt x="33535" y="23851"/>
                  </a:cubicBezTo>
                  <a:cubicBezTo>
                    <a:pt x="33435" y="24929"/>
                    <a:pt x="31755" y="26859"/>
                    <a:pt x="30302" y="28262"/>
                  </a:cubicBezTo>
                  <a:cubicBezTo>
                    <a:pt x="28848" y="29666"/>
                    <a:pt x="30201" y="29991"/>
                    <a:pt x="29725" y="30869"/>
                  </a:cubicBezTo>
                  <a:cubicBezTo>
                    <a:pt x="29544" y="31222"/>
                    <a:pt x="29154" y="31307"/>
                    <a:pt x="28717" y="31307"/>
                  </a:cubicBezTo>
                  <a:cubicBezTo>
                    <a:pt x="28312" y="31307"/>
                    <a:pt x="27865" y="31234"/>
                    <a:pt x="27503" y="31234"/>
                  </a:cubicBezTo>
                  <a:cubicBezTo>
                    <a:pt x="27285" y="31234"/>
                    <a:pt x="27098" y="31260"/>
                    <a:pt x="26968" y="31345"/>
                  </a:cubicBezTo>
                  <a:cubicBezTo>
                    <a:pt x="26392" y="31696"/>
                    <a:pt x="27294" y="33901"/>
                    <a:pt x="26517" y="34578"/>
                  </a:cubicBezTo>
                  <a:cubicBezTo>
                    <a:pt x="25740" y="35230"/>
                    <a:pt x="26517" y="36182"/>
                    <a:pt x="26517" y="36959"/>
                  </a:cubicBezTo>
                  <a:cubicBezTo>
                    <a:pt x="26517" y="37160"/>
                    <a:pt x="26381" y="37225"/>
                    <a:pt x="26177" y="37225"/>
                  </a:cubicBezTo>
                  <a:cubicBezTo>
                    <a:pt x="25800" y="37225"/>
                    <a:pt x="25191" y="37004"/>
                    <a:pt x="24769" y="37004"/>
                  </a:cubicBezTo>
                  <a:cubicBezTo>
                    <a:pt x="24535" y="37004"/>
                    <a:pt x="24358" y="37072"/>
                    <a:pt x="24312" y="37285"/>
                  </a:cubicBezTo>
                  <a:cubicBezTo>
                    <a:pt x="24161" y="38062"/>
                    <a:pt x="22382" y="37836"/>
                    <a:pt x="21881" y="38062"/>
                  </a:cubicBezTo>
                  <a:cubicBezTo>
                    <a:pt x="21354" y="38262"/>
                    <a:pt x="22908" y="39515"/>
                    <a:pt x="23861" y="40242"/>
                  </a:cubicBezTo>
                  <a:cubicBezTo>
                    <a:pt x="24464" y="40715"/>
                    <a:pt x="23900" y="41125"/>
                    <a:pt x="23377" y="41125"/>
                  </a:cubicBezTo>
                  <a:cubicBezTo>
                    <a:pt x="23096" y="41125"/>
                    <a:pt x="22828" y="41007"/>
                    <a:pt x="22758" y="40718"/>
                  </a:cubicBezTo>
                  <a:cubicBezTo>
                    <a:pt x="22713" y="40526"/>
                    <a:pt x="22611" y="40446"/>
                    <a:pt x="22463" y="40446"/>
                  </a:cubicBezTo>
                  <a:cubicBezTo>
                    <a:pt x="21953" y="40446"/>
                    <a:pt x="20887" y="41389"/>
                    <a:pt x="19625" y="41971"/>
                  </a:cubicBezTo>
                  <a:cubicBezTo>
                    <a:pt x="18021" y="42698"/>
                    <a:pt x="18698" y="44152"/>
                    <a:pt x="17444" y="44202"/>
                  </a:cubicBezTo>
                  <a:cubicBezTo>
                    <a:pt x="16191" y="44252"/>
                    <a:pt x="16567" y="46232"/>
                    <a:pt x="15740" y="46859"/>
                  </a:cubicBezTo>
                  <a:cubicBezTo>
                    <a:pt x="15629" y="46941"/>
                    <a:pt x="15536" y="46976"/>
                    <a:pt x="15456" y="46976"/>
                  </a:cubicBezTo>
                  <a:cubicBezTo>
                    <a:pt x="14921" y="46976"/>
                    <a:pt x="14943" y="45398"/>
                    <a:pt x="13810" y="45355"/>
                  </a:cubicBezTo>
                  <a:cubicBezTo>
                    <a:pt x="13777" y="45354"/>
                    <a:pt x="13744" y="45353"/>
                    <a:pt x="13712" y="45353"/>
                  </a:cubicBezTo>
                  <a:cubicBezTo>
                    <a:pt x="12513" y="45353"/>
                    <a:pt x="12627" y="46261"/>
                    <a:pt x="13384" y="47335"/>
                  </a:cubicBezTo>
                  <a:cubicBezTo>
                    <a:pt x="14161" y="48413"/>
                    <a:pt x="12181" y="47585"/>
                    <a:pt x="11454" y="48513"/>
                  </a:cubicBezTo>
                  <a:cubicBezTo>
                    <a:pt x="10728" y="49465"/>
                    <a:pt x="8647" y="48989"/>
                    <a:pt x="8071" y="49766"/>
                  </a:cubicBezTo>
                  <a:cubicBezTo>
                    <a:pt x="7495" y="50543"/>
                    <a:pt x="9625" y="50543"/>
                    <a:pt x="9951" y="51169"/>
                  </a:cubicBezTo>
                  <a:cubicBezTo>
                    <a:pt x="10082" y="51442"/>
                    <a:pt x="9743" y="51539"/>
                    <a:pt x="9223" y="51539"/>
                  </a:cubicBezTo>
                  <a:cubicBezTo>
                    <a:pt x="8549" y="51539"/>
                    <a:pt x="7569" y="51375"/>
                    <a:pt x="6918" y="51220"/>
                  </a:cubicBezTo>
                  <a:cubicBezTo>
                    <a:pt x="6842" y="51203"/>
                    <a:pt x="6772" y="51195"/>
                    <a:pt x="6707" y="51195"/>
                  </a:cubicBezTo>
                  <a:cubicBezTo>
                    <a:pt x="5883" y="51195"/>
                    <a:pt x="6000" y="52493"/>
                    <a:pt x="5239" y="52493"/>
                  </a:cubicBezTo>
                  <a:cubicBezTo>
                    <a:pt x="5185" y="52493"/>
                    <a:pt x="5127" y="52487"/>
                    <a:pt x="5063" y="52473"/>
                  </a:cubicBezTo>
                  <a:cubicBezTo>
                    <a:pt x="4976" y="52456"/>
                    <a:pt x="4888" y="52448"/>
                    <a:pt x="4798" y="52448"/>
                  </a:cubicBezTo>
                  <a:cubicBezTo>
                    <a:pt x="3809" y="52448"/>
                    <a:pt x="2768" y="53412"/>
                    <a:pt x="3434" y="54102"/>
                  </a:cubicBezTo>
                  <a:cubicBezTo>
                    <a:pt x="3866" y="54534"/>
                    <a:pt x="3581" y="54744"/>
                    <a:pt x="3127" y="54744"/>
                  </a:cubicBezTo>
                  <a:cubicBezTo>
                    <a:pt x="2816" y="54744"/>
                    <a:pt x="2426" y="54646"/>
                    <a:pt x="2131" y="54453"/>
                  </a:cubicBezTo>
                  <a:cubicBezTo>
                    <a:pt x="2017" y="54382"/>
                    <a:pt x="1905" y="54350"/>
                    <a:pt x="1797" y="54350"/>
                  </a:cubicBezTo>
                  <a:cubicBezTo>
                    <a:pt x="1217" y="54350"/>
                    <a:pt x="738" y="55271"/>
                    <a:pt x="527" y="56032"/>
                  </a:cubicBezTo>
                  <a:cubicBezTo>
                    <a:pt x="251" y="56909"/>
                    <a:pt x="1931" y="57385"/>
                    <a:pt x="1880" y="57786"/>
                  </a:cubicBezTo>
                  <a:cubicBezTo>
                    <a:pt x="1830" y="58212"/>
                    <a:pt x="527" y="58889"/>
                    <a:pt x="1454" y="59089"/>
                  </a:cubicBezTo>
                  <a:cubicBezTo>
                    <a:pt x="2407" y="59290"/>
                    <a:pt x="1730" y="60142"/>
                    <a:pt x="1104" y="60393"/>
                  </a:cubicBezTo>
                  <a:cubicBezTo>
                    <a:pt x="477" y="60668"/>
                    <a:pt x="477" y="61270"/>
                    <a:pt x="1104" y="62072"/>
                  </a:cubicBezTo>
                  <a:cubicBezTo>
                    <a:pt x="1730" y="62849"/>
                    <a:pt x="1" y="62999"/>
                    <a:pt x="828" y="64202"/>
                  </a:cubicBezTo>
                  <a:cubicBezTo>
                    <a:pt x="1094" y="64578"/>
                    <a:pt x="1336" y="64687"/>
                    <a:pt x="1554" y="64687"/>
                  </a:cubicBezTo>
                  <a:cubicBezTo>
                    <a:pt x="1856" y="64687"/>
                    <a:pt x="2113" y="64477"/>
                    <a:pt x="2327" y="64477"/>
                  </a:cubicBezTo>
                  <a:cubicBezTo>
                    <a:pt x="2452" y="64477"/>
                    <a:pt x="2562" y="64549"/>
                    <a:pt x="2657" y="64779"/>
                  </a:cubicBezTo>
                  <a:cubicBezTo>
                    <a:pt x="2772" y="65045"/>
                    <a:pt x="2941" y="65159"/>
                    <a:pt x="3154" y="65159"/>
                  </a:cubicBezTo>
                  <a:cubicBezTo>
                    <a:pt x="3643" y="65159"/>
                    <a:pt x="4361" y="64559"/>
                    <a:pt x="5164" y="63826"/>
                  </a:cubicBezTo>
                  <a:cubicBezTo>
                    <a:pt x="5384" y="63630"/>
                    <a:pt x="5577" y="63551"/>
                    <a:pt x="5738" y="63551"/>
                  </a:cubicBezTo>
                  <a:cubicBezTo>
                    <a:pt x="6412" y="63551"/>
                    <a:pt x="6537" y="64930"/>
                    <a:pt x="5821" y="64930"/>
                  </a:cubicBezTo>
                  <a:cubicBezTo>
                    <a:pt x="5811" y="64930"/>
                    <a:pt x="5801" y="64930"/>
                    <a:pt x="5790" y="64929"/>
                  </a:cubicBezTo>
                  <a:cubicBezTo>
                    <a:pt x="5750" y="64927"/>
                    <a:pt x="5710" y="64926"/>
                    <a:pt x="5670" y="64926"/>
                  </a:cubicBezTo>
                  <a:cubicBezTo>
                    <a:pt x="4750" y="64926"/>
                    <a:pt x="3769" y="65470"/>
                    <a:pt x="3961" y="66383"/>
                  </a:cubicBezTo>
                  <a:cubicBezTo>
                    <a:pt x="4048" y="66788"/>
                    <a:pt x="3782" y="66987"/>
                    <a:pt x="3458" y="66987"/>
                  </a:cubicBezTo>
                  <a:cubicBezTo>
                    <a:pt x="3041" y="66987"/>
                    <a:pt x="2529" y="66656"/>
                    <a:pt x="2557" y="66007"/>
                  </a:cubicBezTo>
                  <a:cubicBezTo>
                    <a:pt x="2571" y="65700"/>
                    <a:pt x="2434" y="65577"/>
                    <a:pt x="2242" y="65577"/>
                  </a:cubicBezTo>
                  <a:cubicBezTo>
                    <a:pt x="1730" y="65577"/>
                    <a:pt x="825" y="66457"/>
                    <a:pt x="1354" y="67059"/>
                  </a:cubicBezTo>
                  <a:cubicBezTo>
                    <a:pt x="2081" y="67886"/>
                    <a:pt x="1104" y="68363"/>
                    <a:pt x="1104" y="69139"/>
                  </a:cubicBezTo>
                  <a:cubicBezTo>
                    <a:pt x="1104" y="69481"/>
                    <a:pt x="1375" y="69644"/>
                    <a:pt x="1728" y="69644"/>
                  </a:cubicBezTo>
                  <a:cubicBezTo>
                    <a:pt x="2178" y="69644"/>
                    <a:pt x="2761" y="69380"/>
                    <a:pt x="3083" y="68889"/>
                  </a:cubicBezTo>
                  <a:cubicBezTo>
                    <a:pt x="3327" y="68491"/>
                    <a:pt x="3648" y="68312"/>
                    <a:pt x="3961" y="68312"/>
                  </a:cubicBezTo>
                  <a:cubicBezTo>
                    <a:pt x="4358" y="68312"/>
                    <a:pt x="4742" y="68599"/>
                    <a:pt x="4938" y="69089"/>
                  </a:cubicBezTo>
                  <a:cubicBezTo>
                    <a:pt x="5314" y="69967"/>
                    <a:pt x="4061" y="69290"/>
                    <a:pt x="4061" y="70493"/>
                  </a:cubicBezTo>
                  <a:cubicBezTo>
                    <a:pt x="4061" y="71696"/>
                    <a:pt x="3284" y="70643"/>
                    <a:pt x="2607" y="71596"/>
                  </a:cubicBezTo>
                  <a:cubicBezTo>
                    <a:pt x="1931" y="72523"/>
                    <a:pt x="5264" y="74252"/>
                    <a:pt x="6317" y="74503"/>
                  </a:cubicBezTo>
                  <a:cubicBezTo>
                    <a:pt x="7227" y="74725"/>
                    <a:pt x="8118" y="75655"/>
                    <a:pt x="9756" y="75655"/>
                  </a:cubicBezTo>
                  <a:cubicBezTo>
                    <a:pt x="9967" y="75655"/>
                    <a:pt x="10190" y="75640"/>
                    <a:pt x="10427" y="75606"/>
                  </a:cubicBezTo>
                  <a:cubicBezTo>
                    <a:pt x="12507" y="75280"/>
                    <a:pt x="16467" y="71445"/>
                    <a:pt x="16968" y="70744"/>
                  </a:cubicBezTo>
                  <a:cubicBezTo>
                    <a:pt x="17151" y="70508"/>
                    <a:pt x="17410" y="70452"/>
                    <a:pt x="17702" y="70452"/>
                  </a:cubicBezTo>
                  <a:cubicBezTo>
                    <a:pt x="17973" y="70452"/>
                    <a:pt x="18273" y="70500"/>
                    <a:pt x="18568" y="70500"/>
                  </a:cubicBezTo>
                  <a:cubicBezTo>
                    <a:pt x="18870" y="70500"/>
                    <a:pt x="19168" y="70449"/>
                    <a:pt x="19424" y="70242"/>
                  </a:cubicBezTo>
                  <a:cubicBezTo>
                    <a:pt x="20201" y="69616"/>
                    <a:pt x="19750" y="67987"/>
                    <a:pt x="20302" y="67686"/>
                  </a:cubicBezTo>
                  <a:cubicBezTo>
                    <a:pt x="20344" y="67662"/>
                    <a:pt x="20385" y="67651"/>
                    <a:pt x="20424" y="67651"/>
                  </a:cubicBezTo>
                  <a:cubicBezTo>
                    <a:pt x="20927" y="67651"/>
                    <a:pt x="21242" y="69430"/>
                    <a:pt x="21730" y="69616"/>
                  </a:cubicBezTo>
                  <a:cubicBezTo>
                    <a:pt x="22181" y="69791"/>
                    <a:pt x="22532" y="70167"/>
                    <a:pt x="22557" y="71195"/>
                  </a:cubicBezTo>
                  <a:cubicBezTo>
                    <a:pt x="22670" y="71181"/>
                    <a:pt x="22784" y="71172"/>
                    <a:pt x="22897" y="71172"/>
                  </a:cubicBezTo>
                  <a:cubicBezTo>
                    <a:pt x="23186" y="71172"/>
                    <a:pt x="23462" y="71226"/>
                    <a:pt x="23660" y="71370"/>
                  </a:cubicBezTo>
                  <a:cubicBezTo>
                    <a:pt x="23726" y="71421"/>
                    <a:pt x="23787" y="71444"/>
                    <a:pt x="23844" y="71444"/>
                  </a:cubicBezTo>
                  <a:cubicBezTo>
                    <a:pt x="24345" y="71444"/>
                    <a:pt x="24487" y="69622"/>
                    <a:pt x="24487" y="69014"/>
                  </a:cubicBezTo>
                  <a:cubicBezTo>
                    <a:pt x="24487" y="68363"/>
                    <a:pt x="25164" y="67009"/>
                    <a:pt x="24988" y="66182"/>
                  </a:cubicBezTo>
                  <a:cubicBezTo>
                    <a:pt x="24813" y="65330"/>
                    <a:pt x="26993" y="66007"/>
                    <a:pt x="27344" y="65330"/>
                  </a:cubicBezTo>
                  <a:cubicBezTo>
                    <a:pt x="27670" y="64678"/>
                    <a:pt x="27846" y="62322"/>
                    <a:pt x="27169" y="61997"/>
                  </a:cubicBezTo>
                  <a:cubicBezTo>
                    <a:pt x="26492" y="61671"/>
                    <a:pt x="26342" y="60317"/>
                    <a:pt x="26993" y="60317"/>
                  </a:cubicBezTo>
                  <a:cubicBezTo>
                    <a:pt x="27670" y="60317"/>
                    <a:pt x="28497" y="59816"/>
                    <a:pt x="28347" y="58488"/>
                  </a:cubicBezTo>
                  <a:cubicBezTo>
                    <a:pt x="28171" y="57134"/>
                    <a:pt x="26166" y="57310"/>
                    <a:pt x="25991" y="55982"/>
                  </a:cubicBezTo>
                  <a:cubicBezTo>
                    <a:pt x="25815" y="54628"/>
                    <a:pt x="26993" y="54302"/>
                    <a:pt x="26166" y="52623"/>
                  </a:cubicBezTo>
                  <a:cubicBezTo>
                    <a:pt x="25314" y="50944"/>
                    <a:pt x="26492" y="49941"/>
                    <a:pt x="26166" y="49114"/>
                  </a:cubicBezTo>
                  <a:cubicBezTo>
                    <a:pt x="25815" y="48262"/>
                    <a:pt x="25490" y="47260"/>
                    <a:pt x="26492" y="45606"/>
                  </a:cubicBezTo>
                  <a:cubicBezTo>
                    <a:pt x="27408" y="44071"/>
                    <a:pt x="29036" y="43227"/>
                    <a:pt x="29807" y="43227"/>
                  </a:cubicBezTo>
                  <a:cubicBezTo>
                    <a:pt x="29880" y="43227"/>
                    <a:pt x="29945" y="43235"/>
                    <a:pt x="30001" y="43250"/>
                  </a:cubicBezTo>
                  <a:cubicBezTo>
                    <a:pt x="30400" y="43353"/>
                    <a:pt x="30973" y="43631"/>
                    <a:pt x="31479" y="43631"/>
                  </a:cubicBezTo>
                  <a:cubicBezTo>
                    <a:pt x="31831" y="43631"/>
                    <a:pt x="32151" y="43496"/>
                    <a:pt x="32357" y="43074"/>
                  </a:cubicBezTo>
                  <a:cubicBezTo>
                    <a:pt x="32858" y="42072"/>
                    <a:pt x="32858" y="41245"/>
                    <a:pt x="32357" y="41069"/>
                  </a:cubicBezTo>
                  <a:cubicBezTo>
                    <a:pt x="31856" y="40919"/>
                    <a:pt x="30502" y="40568"/>
                    <a:pt x="31505" y="39240"/>
                  </a:cubicBezTo>
                  <a:cubicBezTo>
                    <a:pt x="32507" y="37911"/>
                    <a:pt x="33685" y="36232"/>
                    <a:pt x="33861" y="34728"/>
                  </a:cubicBezTo>
                  <a:cubicBezTo>
                    <a:pt x="34036" y="33225"/>
                    <a:pt x="33535" y="32047"/>
                    <a:pt x="34036" y="31545"/>
                  </a:cubicBezTo>
                  <a:cubicBezTo>
                    <a:pt x="34537" y="31044"/>
                    <a:pt x="35690" y="31545"/>
                    <a:pt x="36693" y="30869"/>
                  </a:cubicBezTo>
                  <a:cubicBezTo>
                    <a:pt x="37695" y="30192"/>
                    <a:pt x="36868" y="29365"/>
                    <a:pt x="37369" y="28864"/>
                  </a:cubicBezTo>
                  <a:cubicBezTo>
                    <a:pt x="37871" y="28362"/>
                    <a:pt x="38547" y="26683"/>
                    <a:pt x="39199" y="26182"/>
                  </a:cubicBezTo>
                  <a:cubicBezTo>
                    <a:pt x="39876" y="25681"/>
                    <a:pt x="40552" y="25029"/>
                    <a:pt x="40051" y="24352"/>
                  </a:cubicBezTo>
                  <a:cubicBezTo>
                    <a:pt x="39550" y="23676"/>
                    <a:pt x="41054" y="22999"/>
                    <a:pt x="41054" y="21846"/>
                  </a:cubicBezTo>
                  <a:cubicBezTo>
                    <a:pt x="41054" y="20668"/>
                    <a:pt x="42733" y="19841"/>
                    <a:pt x="43735" y="19841"/>
                  </a:cubicBezTo>
                  <a:cubicBezTo>
                    <a:pt x="44738" y="19841"/>
                    <a:pt x="46417" y="19841"/>
                    <a:pt x="46417" y="18838"/>
                  </a:cubicBezTo>
                  <a:cubicBezTo>
                    <a:pt x="46417" y="17963"/>
                    <a:pt x="45901" y="16188"/>
                    <a:pt x="46773" y="16188"/>
                  </a:cubicBezTo>
                  <a:cubicBezTo>
                    <a:pt x="46899" y="16188"/>
                    <a:pt x="47054" y="16225"/>
                    <a:pt x="47244" y="16307"/>
                  </a:cubicBezTo>
                  <a:cubicBezTo>
                    <a:pt x="47792" y="16554"/>
                    <a:pt x="48297" y="16601"/>
                    <a:pt x="48766" y="16601"/>
                  </a:cubicBezTo>
                  <a:cubicBezTo>
                    <a:pt x="49053" y="16601"/>
                    <a:pt x="49327" y="16583"/>
                    <a:pt x="49589" y="16583"/>
                  </a:cubicBezTo>
                  <a:cubicBezTo>
                    <a:pt x="50072" y="16583"/>
                    <a:pt x="50515" y="16643"/>
                    <a:pt x="50928" y="16984"/>
                  </a:cubicBezTo>
                  <a:cubicBezTo>
                    <a:pt x="51332" y="17327"/>
                    <a:pt x="51789" y="17504"/>
                    <a:pt x="52190" y="17504"/>
                  </a:cubicBezTo>
                  <a:cubicBezTo>
                    <a:pt x="52785" y="17504"/>
                    <a:pt x="53259" y="17115"/>
                    <a:pt x="53259" y="16307"/>
                  </a:cubicBezTo>
                  <a:cubicBezTo>
                    <a:pt x="53259" y="15186"/>
                    <a:pt x="53616" y="13458"/>
                    <a:pt x="54631" y="13458"/>
                  </a:cubicBezTo>
                  <a:cubicBezTo>
                    <a:pt x="54819" y="13458"/>
                    <a:pt x="55029" y="13517"/>
                    <a:pt x="55264" y="13650"/>
                  </a:cubicBezTo>
                  <a:cubicBezTo>
                    <a:pt x="55390" y="13701"/>
                    <a:pt x="55490" y="13776"/>
                    <a:pt x="55615" y="13851"/>
                  </a:cubicBezTo>
                  <a:cubicBezTo>
                    <a:pt x="56085" y="12795"/>
                    <a:pt x="56950" y="12112"/>
                    <a:pt x="57778" y="12112"/>
                  </a:cubicBezTo>
                  <a:cubicBezTo>
                    <a:pt x="57834" y="12112"/>
                    <a:pt x="57890" y="12115"/>
                    <a:pt x="57946" y="12122"/>
                  </a:cubicBezTo>
                  <a:cubicBezTo>
                    <a:pt x="59299" y="12297"/>
                    <a:pt x="60126" y="14653"/>
                    <a:pt x="61806" y="14979"/>
                  </a:cubicBezTo>
                  <a:cubicBezTo>
                    <a:pt x="62895" y="15190"/>
                    <a:pt x="63975" y="15550"/>
                    <a:pt x="64735" y="15550"/>
                  </a:cubicBezTo>
                  <a:cubicBezTo>
                    <a:pt x="65146" y="15550"/>
                    <a:pt x="65464" y="15444"/>
                    <a:pt x="65640" y="15154"/>
                  </a:cubicBezTo>
                  <a:cubicBezTo>
                    <a:pt x="65764" y="14943"/>
                    <a:pt x="65930" y="14868"/>
                    <a:pt x="66124" y="14868"/>
                  </a:cubicBezTo>
                  <a:cubicBezTo>
                    <a:pt x="66620" y="14868"/>
                    <a:pt x="67304" y="15364"/>
                    <a:pt x="67957" y="15364"/>
                  </a:cubicBezTo>
                  <a:cubicBezTo>
                    <a:pt x="68080" y="15364"/>
                    <a:pt x="68202" y="15346"/>
                    <a:pt x="68322" y="15305"/>
                  </a:cubicBezTo>
                  <a:cubicBezTo>
                    <a:pt x="68393" y="15281"/>
                    <a:pt x="68459" y="15271"/>
                    <a:pt x="68521" y="15271"/>
                  </a:cubicBezTo>
                  <a:cubicBezTo>
                    <a:pt x="69120" y="15271"/>
                    <a:pt x="69311" y="16253"/>
                    <a:pt x="69748" y="16253"/>
                  </a:cubicBezTo>
                  <a:cubicBezTo>
                    <a:pt x="69902" y="16253"/>
                    <a:pt x="70085" y="16132"/>
                    <a:pt x="70327" y="15806"/>
                  </a:cubicBezTo>
                  <a:cubicBezTo>
                    <a:pt x="71251" y="14582"/>
                    <a:pt x="70344" y="13783"/>
                    <a:pt x="71491" y="13783"/>
                  </a:cubicBezTo>
                  <a:cubicBezTo>
                    <a:pt x="71589" y="13783"/>
                    <a:pt x="71701" y="13789"/>
                    <a:pt x="71831" y="13801"/>
                  </a:cubicBezTo>
                  <a:cubicBezTo>
                    <a:pt x="71900" y="13808"/>
                    <a:pt x="71965" y="13812"/>
                    <a:pt x="72026" y="13812"/>
                  </a:cubicBezTo>
                  <a:cubicBezTo>
                    <a:pt x="73429" y="13812"/>
                    <a:pt x="72507" y="11922"/>
                    <a:pt x="72507" y="10793"/>
                  </a:cubicBezTo>
                  <a:cubicBezTo>
                    <a:pt x="72507" y="9615"/>
                    <a:pt x="74688" y="9465"/>
                    <a:pt x="74688" y="8462"/>
                  </a:cubicBezTo>
                  <a:cubicBezTo>
                    <a:pt x="74688" y="7935"/>
                    <a:pt x="75521" y="7914"/>
                    <a:pt x="76383" y="7914"/>
                  </a:cubicBezTo>
                  <a:cubicBezTo>
                    <a:pt x="76457" y="7914"/>
                    <a:pt x="76531" y="7914"/>
                    <a:pt x="76605" y="7914"/>
                  </a:cubicBezTo>
                  <a:cubicBezTo>
                    <a:pt x="77307" y="7914"/>
                    <a:pt x="77982" y="7900"/>
                    <a:pt x="78197" y="7610"/>
                  </a:cubicBezTo>
                  <a:cubicBezTo>
                    <a:pt x="78480" y="7242"/>
                    <a:pt x="79141" y="6921"/>
                    <a:pt x="79784" y="6921"/>
                  </a:cubicBezTo>
                  <a:cubicBezTo>
                    <a:pt x="80277" y="6921"/>
                    <a:pt x="80760" y="7110"/>
                    <a:pt x="81054" y="7610"/>
                  </a:cubicBezTo>
                  <a:cubicBezTo>
                    <a:pt x="81705" y="8788"/>
                    <a:pt x="84563" y="9114"/>
                    <a:pt x="84713" y="10117"/>
                  </a:cubicBezTo>
                  <a:cubicBezTo>
                    <a:pt x="84813" y="10618"/>
                    <a:pt x="84713" y="11370"/>
                    <a:pt x="84713" y="12097"/>
                  </a:cubicBezTo>
                  <a:cubicBezTo>
                    <a:pt x="85189" y="11620"/>
                    <a:pt x="85766" y="11295"/>
                    <a:pt x="86342" y="11295"/>
                  </a:cubicBezTo>
                  <a:cubicBezTo>
                    <a:pt x="87301" y="11295"/>
                    <a:pt x="88195" y="9919"/>
                    <a:pt x="89064" y="9919"/>
                  </a:cubicBezTo>
                  <a:cubicBezTo>
                    <a:pt x="89126" y="9919"/>
                    <a:pt x="89188" y="9926"/>
                    <a:pt x="89249" y="9941"/>
                  </a:cubicBezTo>
                  <a:cubicBezTo>
                    <a:pt x="89414" y="9978"/>
                    <a:pt x="89579" y="10001"/>
                    <a:pt x="89739" y="10001"/>
                  </a:cubicBezTo>
                  <a:cubicBezTo>
                    <a:pt x="90332" y="10001"/>
                    <a:pt x="90856" y="9690"/>
                    <a:pt x="91054" y="8663"/>
                  </a:cubicBezTo>
                  <a:cubicBezTo>
                    <a:pt x="90641" y="8408"/>
                    <a:pt x="90057" y="8265"/>
                    <a:pt x="89542" y="8265"/>
                  </a:cubicBezTo>
                  <a:cubicBezTo>
                    <a:pt x="88995" y="8265"/>
                    <a:pt x="88526" y="8427"/>
                    <a:pt x="88422" y="8788"/>
                  </a:cubicBezTo>
                  <a:cubicBezTo>
                    <a:pt x="88332" y="9140"/>
                    <a:pt x="87995" y="9301"/>
                    <a:pt x="87658" y="9301"/>
                  </a:cubicBezTo>
                  <a:cubicBezTo>
                    <a:pt x="87250" y="9301"/>
                    <a:pt x="86841" y="9064"/>
                    <a:pt x="86868" y="8638"/>
                  </a:cubicBezTo>
                  <a:cubicBezTo>
                    <a:pt x="86919" y="7861"/>
                    <a:pt x="84663" y="7234"/>
                    <a:pt x="84563" y="6858"/>
                  </a:cubicBezTo>
                  <a:cubicBezTo>
                    <a:pt x="84519" y="6705"/>
                    <a:pt x="84696" y="6628"/>
                    <a:pt x="84978" y="6628"/>
                  </a:cubicBezTo>
                  <a:cubicBezTo>
                    <a:pt x="85340" y="6628"/>
                    <a:pt x="85877" y="6755"/>
                    <a:pt x="86342" y="7009"/>
                  </a:cubicBezTo>
                  <a:cubicBezTo>
                    <a:pt x="86605" y="7160"/>
                    <a:pt x="86843" y="7233"/>
                    <a:pt x="87074" y="7233"/>
                  </a:cubicBezTo>
                  <a:cubicBezTo>
                    <a:pt x="87571" y="7233"/>
                    <a:pt x="88040" y="6897"/>
                    <a:pt x="88673" y="6282"/>
                  </a:cubicBezTo>
                  <a:cubicBezTo>
                    <a:pt x="89625" y="5405"/>
                    <a:pt x="90929" y="6132"/>
                    <a:pt x="91079" y="5355"/>
                  </a:cubicBezTo>
                  <a:cubicBezTo>
                    <a:pt x="91229" y="4578"/>
                    <a:pt x="89575" y="4051"/>
                    <a:pt x="89249" y="3575"/>
                  </a:cubicBezTo>
                  <a:cubicBezTo>
                    <a:pt x="88988" y="3184"/>
                    <a:pt x="88047" y="2660"/>
                    <a:pt x="87049" y="2660"/>
                  </a:cubicBezTo>
                  <a:cubicBezTo>
                    <a:pt x="86897" y="2660"/>
                    <a:pt x="86745" y="2672"/>
                    <a:pt x="86593" y="2698"/>
                  </a:cubicBezTo>
                  <a:cubicBezTo>
                    <a:pt x="86408" y="2731"/>
                    <a:pt x="86252" y="2746"/>
                    <a:pt x="86118" y="2746"/>
                  </a:cubicBezTo>
                  <a:cubicBezTo>
                    <a:pt x="85431" y="2746"/>
                    <a:pt x="85300" y="2345"/>
                    <a:pt x="84713" y="1821"/>
                  </a:cubicBezTo>
                  <a:cubicBezTo>
                    <a:pt x="84579" y="1692"/>
                    <a:pt x="84386" y="1633"/>
                    <a:pt x="84162" y="1633"/>
                  </a:cubicBezTo>
                  <a:cubicBezTo>
                    <a:pt x="83296" y="1633"/>
                    <a:pt x="81981" y="2520"/>
                    <a:pt x="81981" y="3675"/>
                  </a:cubicBezTo>
                  <a:cubicBezTo>
                    <a:pt x="81981" y="4407"/>
                    <a:pt x="81656" y="4684"/>
                    <a:pt x="81386" y="4684"/>
                  </a:cubicBezTo>
                  <a:cubicBezTo>
                    <a:pt x="81109" y="4684"/>
                    <a:pt x="80888" y="4394"/>
                    <a:pt x="81129" y="4001"/>
                  </a:cubicBezTo>
                  <a:cubicBezTo>
                    <a:pt x="81605" y="3224"/>
                    <a:pt x="80502" y="2272"/>
                    <a:pt x="81555" y="2021"/>
                  </a:cubicBezTo>
                  <a:cubicBezTo>
                    <a:pt x="82583" y="1771"/>
                    <a:pt x="82006" y="192"/>
                    <a:pt x="80101" y="41"/>
                  </a:cubicBezTo>
                  <a:cubicBezTo>
                    <a:pt x="80016" y="35"/>
                    <a:pt x="79932" y="31"/>
                    <a:pt x="79851" y="31"/>
                  </a:cubicBezTo>
                  <a:cubicBezTo>
                    <a:pt x="78109" y="31"/>
                    <a:pt x="77465" y="1518"/>
                    <a:pt x="77896" y="2021"/>
                  </a:cubicBezTo>
                  <a:cubicBezTo>
                    <a:pt x="78372" y="2548"/>
                    <a:pt x="76593" y="4778"/>
                    <a:pt x="75816" y="4778"/>
                  </a:cubicBezTo>
                  <a:cubicBezTo>
                    <a:pt x="75039" y="4778"/>
                    <a:pt x="75916" y="2848"/>
                    <a:pt x="75866" y="1821"/>
                  </a:cubicBezTo>
                  <a:cubicBezTo>
                    <a:pt x="75849" y="1460"/>
                    <a:pt x="75752" y="1290"/>
                    <a:pt x="75573" y="1290"/>
                  </a:cubicBezTo>
                  <a:cubicBezTo>
                    <a:pt x="75232" y="1290"/>
                    <a:pt x="74590" y="1912"/>
                    <a:pt x="73635" y="2999"/>
                  </a:cubicBezTo>
                  <a:cubicBezTo>
                    <a:pt x="72182" y="4678"/>
                    <a:pt x="71079" y="6182"/>
                    <a:pt x="70252" y="6332"/>
                  </a:cubicBezTo>
                  <a:cubicBezTo>
                    <a:pt x="70211" y="6341"/>
                    <a:pt x="70173" y="6345"/>
                    <a:pt x="70137" y="6345"/>
                  </a:cubicBezTo>
                  <a:cubicBezTo>
                    <a:pt x="69438" y="6345"/>
                    <a:pt x="69591" y="4793"/>
                    <a:pt x="70878" y="4102"/>
                  </a:cubicBezTo>
                  <a:cubicBezTo>
                    <a:pt x="72232" y="3375"/>
                    <a:pt x="72282" y="1395"/>
                    <a:pt x="73159" y="1395"/>
                  </a:cubicBezTo>
                  <a:cubicBezTo>
                    <a:pt x="74061" y="1395"/>
                    <a:pt x="74061" y="342"/>
                    <a:pt x="72758" y="41"/>
                  </a:cubicBezTo>
                  <a:cubicBezTo>
                    <a:pt x="72637" y="14"/>
                    <a:pt x="72526" y="1"/>
                    <a:pt x="72423" y="1"/>
                  </a:cubicBezTo>
                  <a:close/>
                </a:path>
              </a:pathLst>
            </a:custGeom>
            <a:solidFill>
              <a:srgbClr val="83BC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0"/>
            <p:cNvSpPr/>
            <p:nvPr/>
          </p:nvSpPr>
          <p:spPr>
            <a:xfrm>
              <a:off x="3094125" y="613425"/>
              <a:ext cx="2280750" cy="1904175"/>
            </a:xfrm>
            <a:custGeom>
              <a:avLst/>
              <a:gdLst/>
              <a:ahLst/>
              <a:cxnLst/>
              <a:rect l="l" t="t" r="r" b="b"/>
              <a:pathLst>
                <a:path w="91230" h="76167" fill="none" extrusionOk="0">
                  <a:moveTo>
                    <a:pt x="88422" y="9048"/>
                  </a:moveTo>
                  <a:cubicBezTo>
                    <a:pt x="88222" y="9825"/>
                    <a:pt x="86818" y="9675"/>
                    <a:pt x="86868" y="8898"/>
                  </a:cubicBezTo>
                  <a:cubicBezTo>
                    <a:pt x="86919" y="8121"/>
                    <a:pt x="84663" y="7494"/>
                    <a:pt x="84563" y="7118"/>
                  </a:cubicBezTo>
                  <a:cubicBezTo>
                    <a:pt x="84462" y="6768"/>
                    <a:pt x="85515" y="6818"/>
                    <a:pt x="86342" y="7269"/>
                  </a:cubicBezTo>
                  <a:cubicBezTo>
                    <a:pt x="87169" y="7745"/>
                    <a:pt x="87746" y="7444"/>
                    <a:pt x="88673" y="6542"/>
                  </a:cubicBezTo>
                  <a:cubicBezTo>
                    <a:pt x="89625" y="5665"/>
                    <a:pt x="90929" y="6392"/>
                    <a:pt x="91079" y="5615"/>
                  </a:cubicBezTo>
                  <a:cubicBezTo>
                    <a:pt x="91229" y="4838"/>
                    <a:pt x="89575" y="4311"/>
                    <a:pt x="89249" y="3835"/>
                  </a:cubicBezTo>
                  <a:cubicBezTo>
                    <a:pt x="88949" y="3384"/>
                    <a:pt x="87746" y="2758"/>
                    <a:pt x="86593" y="2958"/>
                  </a:cubicBezTo>
                  <a:cubicBezTo>
                    <a:pt x="85465" y="3159"/>
                    <a:pt x="85415" y="2707"/>
                    <a:pt x="84713" y="2081"/>
                  </a:cubicBezTo>
                  <a:cubicBezTo>
                    <a:pt x="84061" y="1454"/>
                    <a:pt x="81981" y="2482"/>
                    <a:pt x="81981" y="3935"/>
                  </a:cubicBezTo>
                  <a:cubicBezTo>
                    <a:pt x="81981" y="5414"/>
                    <a:pt x="80653" y="5038"/>
                    <a:pt x="81129" y="4261"/>
                  </a:cubicBezTo>
                  <a:cubicBezTo>
                    <a:pt x="81605" y="3484"/>
                    <a:pt x="80502" y="2532"/>
                    <a:pt x="81555" y="2281"/>
                  </a:cubicBezTo>
                  <a:cubicBezTo>
                    <a:pt x="82583" y="2031"/>
                    <a:pt x="82006" y="452"/>
                    <a:pt x="80101" y="301"/>
                  </a:cubicBezTo>
                  <a:cubicBezTo>
                    <a:pt x="78172" y="151"/>
                    <a:pt x="77445" y="1755"/>
                    <a:pt x="77896" y="2281"/>
                  </a:cubicBezTo>
                  <a:cubicBezTo>
                    <a:pt x="78372" y="2808"/>
                    <a:pt x="76593" y="5038"/>
                    <a:pt x="75816" y="5038"/>
                  </a:cubicBezTo>
                  <a:cubicBezTo>
                    <a:pt x="75039" y="5038"/>
                    <a:pt x="75916" y="3108"/>
                    <a:pt x="75866" y="2081"/>
                  </a:cubicBezTo>
                  <a:cubicBezTo>
                    <a:pt x="75816" y="1028"/>
                    <a:pt x="75089" y="1605"/>
                    <a:pt x="73635" y="3259"/>
                  </a:cubicBezTo>
                  <a:cubicBezTo>
                    <a:pt x="72182" y="4938"/>
                    <a:pt x="71079" y="6442"/>
                    <a:pt x="70252" y="6592"/>
                  </a:cubicBezTo>
                  <a:cubicBezTo>
                    <a:pt x="69425" y="6768"/>
                    <a:pt x="69525" y="5088"/>
                    <a:pt x="70878" y="4362"/>
                  </a:cubicBezTo>
                  <a:cubicBezTo>
                    <a:pt x="72232" y="3635"/>
                    <a:pt x="72282" y="1655"/>
                    <a:pt x="73159" y="1655"/>
                  </a:cubicBezTo>
                  <a:cubicBezTo>
                    <a:pt x="74061" y="1655"/>
                    <a:pt x="74061" y="602"/>
                    <a:pt x="72758" y="301"/>
                  </a:cubicBezTo>
                  <a:cubicBezTo>
                    <a:pt x="71455" y="1"/>
                    <a:pt x="71229" y="1454"/>
                    <a:pt x="70828" y="1855"/>
                  </a:cubicBezTo>
                  <a:cubicBezTo>
                    <a:pt x="70402" y="2281"/>
                    <a:pt x="68272" y="1128"/>
                    <a:pt x="68322" y="1555"/>
                  </a:cubicBezTo>
                  <a:cubicBezTo>
                    <a:pt x="68372" y="1981"/>
                    <a:pt x="67169" y="2131"/>
                    <a:pt x="67695" y="2908"/>
                  </a:cubicBezTo>
                  <a:cubicBezTo>
                    <a:pt x="68222" y="3685"/>
                    <a:pt x="67445" y="4362"/>
                    <a:pt x="66918" y="3434"/>
                  </a:cubicBezTo>
                  <a:cubicBezTo>
                    <a:pt x="66392" y="2482"/>
                    <a:pt x="65089" y="3209"/>
                    <a:pt x="64462" y="4261"/>
                  </a:cubicBezTo>
                  <a:cubicBezTo>
                    <a:pt x="63836" y="5289"/>
                    <a:pt x="63009" y="5239"/>
                    <a:pt x="63635" y="5615"/>
                  </a:cubicBezTo>
                  <a:cubicBezTo>
                    <a:pt x="64262" y="5966"/>
                    <a:pt x="64212" y="7394"/>
                    <a:pt x="63284" y="7645"/>
                  </a:cubicBezTo>
                  <a:cubicBezTo>
                    <a:pt x="62332" y="7895"/>
                    <a:pt x="62708" y="5088"/>
                    <a:pt x="61981" y="5364"/>
                  </a:cubicBezTo>
                  <a:cubicBezTo>
                    <a:pt x="61229" y="5615"/>
                    <a:pt x="61705" y="3986"/>
                    <a:pt x="62708" y="3986"/>
                  </a:cubicBezTo>
                  <a:cubicBezTo>
                    <a:pt x="63685" y="3986"/>
                    <a:pt x="64688" y="2532"/>
                    <a:pt x="64563" y="2181"/>
                  </a:cubicBezTo>
                  <a:cubicBezTo>
                    <a:pt x="64387" y="1555"/>
                    <a:pt x="63334" y="1705"/>
                    <a:pt x="63334" y="2482"/>
                  </a:cubicBezTo>
                  <a:cubicBezTo>
                    <a:pt x="63334" y="3259"/>
                    <a:pt x="61755" y="3108"/>
                    <a:pt x="60452" y="3058"/>
                  </a:cubicBezTo>
                  <a:cubicBezTo>
                    <a:pt x="59149" y="3008"/>
                    <a:pt x="59199" y="4562"/>
                    <a:pt x="60678" y="5414"/>
                  </a:cubicBezTo>
                  <a:cubicBezTo>
                    <a:pt x="62131" y="6241"/>
                    <a:pt x="60402" y="6768"/>
                    <a:pt x="59675" y="6141"/>
                  </a:cubicBezTo>
                  <a:cubicBezTo>
                    <a:pt x="58948" y="5514"/>
                    <a:pt x="57796" y="5815"/>
                    <a:pt x="57019" y="6191"/>
                  </a:cubicBezTo>
                  <a:cubicBezTo>
                    <a:pt x="56242" y="6542"/>
                    <a:pt x="58898" y="7494"/>
                    <a:pt x="58999" y="7946"/>
                  </a:cubicBezTo>
                  <a:cubicBezTo>
                    <a:pt x="59099" y="8422"/>
                    <a:pt x="57645" y="7394"/>
                    <a:pt x="57344" y="7745"/>
                  </a:cubicBezTo>
                  <a:cubicBezTo>
                    <a:pt x="57019" y="8121"/>
                    <a:pt x="55565" y="7494"/>
                    <a:pt x="55465" y="6592"/>
                  </a:cubicBezTo>
                  <a:cubicBezTo>
                    <a:pt x="55364" y="5715"/>
                    <a:pt x="53009" y="6968"/>
                    <a:pt x="54312" y="7269"/>
                  </a:cubicBezTo>
                  <a:cubicBezTo>
                    <a:pt x="55615" y="7595"/>
                    <a:pt x="55139" y="8422"/>
                    <a:pt x="55139" y="9575"/>
                  </a:cubicBezTo>
                  <a:cubicBezTo>
                    <a:pt x="55139" y="10702"/>
                    <a:pt x="53635" y="9825"/>
                    <a:pt x="53961" y="8848"/>
                  </a:cubicBezTo>
                  <a:cubicBezTo>
                    <a:pt x="54262" y="7845"/>
                    <a:pt x="53009" y="8071"/>
                    <a:pt x="51981" y="8672"/>
                  </a:cubicBezTo>
                  <a:cubicBezTo>
                    <a:pt x="50928" y="9299"/>
                    <a:pt x="52131" y="7545"/>
                    <a:pt x="51705" y="6642"/>
                  </a:cubicBezTo>
                  <a:cubicBezTo>
                    <a:pt x="51304" y="5765"/>
                    <a:pt x="50352" y="6642"/>
                    <a:pt x="49274" y="6868"/>
                  </a:cubicBezTo>
                  <a:cubicBezTo>
                    <a:pt x="48171" y="7068"/>
                    <a:pt x="47595" y="7118"/>
                    <a:pt x="48272" y="7845"/>
                  </a:cubicBezTo>
                  <a:cubicBezTo>
                    <a:pt x="48948" y="8572"/>
                    <a:pt x="48848" y="9625"/>
                    <a:pt x="47971" y="9474"/>
                  </a:cubicBezTo>
                  <a:cubicBezTo>
                    <a:pt x="47069" y="9299"/>
                    <a:pt x="46718" y="9474"/>
                    <a:pt x="46818" y="10301"/>
                  </a:cubicBezTo>
                  <a:cubicBezTo>
                    <a:pt x="46918" y="11128"/>
                    <a:pt x="45665" y="11179"/>
                    <a:pt x="45565" y="10452"/>
                  </a:cubicBezTo>
                  <a:cubicBezTo>
                    <a:pt x="45465" y="9725"/>
                    <a:pt x="43685" y="9925"/>
                    <a:pt x="43159" y="10778"/>
                  </a:cubicBezTo>
                  <a:cubicBezTo>
                    <a:pt x="42658" y="11605"/>
                    <a:pt x="41204" y="12231"/>
                    <a:pt x="41354" y="13159"/>
                  </a:cubicBezTo>
                  <a:cubicBezTo>
                    <a:pt x="41505" y="14111"/>
                    <a:pt x="42658" y="12682"/>
                    <a:pt x="43585" y="13008"/>
                  </a:cubicBezTo>
                  <a:cubicBezTo>
                    <a:pt x="44537" y="13309"/>
                    <a:pt x="43535" y="13785"/>
                    <a:pt x="44061" y="14261"/>
                  </a:cubicBezTo>
                  <a:cubicBezTo>
                    <a:pt x="44587" y="14738"/>
                    <a:pt x="44462" y="15865"/>
                    <a:pt x="43735" y="15189"/>
                  </a:cubicBezTo>
                  <a:cubicBezTo>
                    <a:pt x="43009" y="14512"/>
                    <a:pt x="42081" y="14311"/>
                    <a:pt x="41931" y="15389"/>
                  </a:cubicBezTo>
                  <a:cubicBezTo>
                    <a:pt x="41755" y="16492"/>
                    <a:pt x="40978" y="15239"/>
                    <a:pt x="40352" y="14462"/>
                  </a:cubicBezTo>
                  <a:cubicBezTo>
                    <a:pt x="39725" y="13685"/>
                    <a:pt x="39099" y="15915"/>
                    <a:pt x="38422" y="15389"/>
                  </a:cubicBezTo>
                  <a:cubicBezTo>
                    <a:pt x="37770" y="14888"/>
                    <a:pt x="39775" y="13259"/>
                    <a:pt x="39274" y="12482"/>
                  </a:cubicBezTo>
                  <a:cubicBezTo>
                    <a:pt x="38748" y="11705"/>
                    <a:pt x="38372" y="12958"/>
                    <a:pt x="37194" y="14161"/>
                  </a:cubicBezTo>
                  <a:cubicBezTo>
                    <a:pt x="35991" y="15339"/>
                    <a:pt x="34362" y="15289"/>
                    <a:pt x="34938" y="15865"/>
                  </a:cubicBezTo>
                  <a:cubicBezTo>
                    <a:pt x="35515" y="16442"/>
                    <a:pt x="33735" y="16768"/>
                    <a:pt x="33435" y="17745"/>
                  </a:cubicBezTo>
                  <a:cubicBezTo>
                    <a:pt x="33134" y="18748"/>
                    <a:pt x="30678" y="19098"/>
                    <a:pt x="29099" y="20151"/>
                  </a:cubicBezTo>
                  <a:cubicBezTo>
                    <a:pt x="27545" y="21179"/>
                    <a:pt x="29424" y="21229"/>
                    <a:pt x="30302" y="20251"/>
                  </a:cubicBezTo>
                  <a:cubicBezTo>
                    <a:pt x="31204" y="19249"/>
                    <a:pt x="31505" y="19825"/>
                    <a:pt x="32908" y="18948"/>
                  </a:cubicBezTo>
                  <a:cubicBezTo>
                    <a:pt x="34312" y="18046"/>
                    <a:pt x="35841" y="17319"/>
                    <a:pt x="36342" y="17695"/>
                  </a:cubicBezTo>
                  <a:cubicBezTo>
                    <a:pt x="36868" y="18046"/>
                    <a:pt x="37770" y="18322"/>
                    <a:pt x="38422" y="17369"/>
                  </a:cubicBezTo>
                  <a:cubicBezTo>
                    <a:pt x="39099" y="16442"/>
                    <a:pt x="39951" y="16642"/>
                    <a:pt x="40628" y="17219"/>
                  </a:cubicBezTo>
                  <a:cubicBezTo>
                    <a:pt x="41304" y="17795"/>
                    <a:pt x="39475" y="18271"/>
                    <a:pt x="40302" y="19098"/>
                  </a:cubicBezTo>
                  <a:cubicBezTo>
                    <a:pt x="41129" y="19926"/>
                    <a:pt x="39324" y="20402"/>
                    <a:pt x="39324" y="19675"/>
                  </a:cubicBezTo>
                  <a:cubicBezTo>
                    <a:pt x="39324" y="18948"/>
                    <a:pt x="38272" y="18322"/>
                    <a:pt x="37921" y="18998"/>
                  </a:cubicBezTo>
                  <a:cubicBezTo>
                    <a:pt x="37545" y="19675"/>
                    <a:pt x="36918" y="20402"/>
                    <a:pt x="36242" y="20452"/>
                  </a:cubicBezTo>
                  <a:cubicBezTo>
                    <a:pt x="35565" y="20502"/>
                    <a:pt x="34838" y="21755"/>
                    <a:pt x="34838" y="23008"/>
                  </a:cubicBezTo>
                  <a:cubicBezTo>
                    <a:pt x="34838" y="24261"/>
                    <a:pt x="33635" y="23008"/>
                    <a:pt x="33535" y="24111"/>
                  </a:cubicBezTo>
                  <a:cubicBezTo>
                    <a:pt x="33435" y="25189"/>
                    <a:pt x="31755" y="27119"/>
                    <a:pt x="30302" y="28522"/>
                  </a:cubicBezTo>
                  <a:cubicBezTo>
                    <a:pt x="28848" y="29926"/>
                    <a:pt x="30201" y="30251"/>
                    <a:pt x="29725" y="31129"/>
                  </a:cubicBezTo>
                  <a:cubicBezTo>
                    <a:pt x="29274" y="32006"/>
                    <a:pt x="27545" y="31229"/>
                    <a:pt x="26968" y="31605"/>
                  </a:cubicBezTo>
                  <a:cubicBezTo>
                    <a:pt x="26392" y="31956"/>
                    <a:pt x="27294" y="34161"/>
                    <a:pt x="26517" y="34838"/>
                  </a:cubicBezTo>
                  <a:cubicBezTo>
                    <a:pt x="25740" y="35490"/>
                    <a:pt x="26517" y="36442"/>
                    <a:pt x="26517" y="37219"/>
                  </a:cubicBezTo>
                  <a:cubicBezTo>
                    <a:pt x="26517" y="37996"/>
                    <a:pt x="24487" y="36743"/>
                    <a:pt x="24312" y="37545"/>
                  </a:cubicBezTo>
                  <a:cubicBezTo>
                    <a:pt x="24161" y="38322"/>
                    <a:pt x="22382" y="38096"/>
                    <a:pt x="21881" y="38322"/>
                  </a:cubicBezTo>
                  <a:cubicBezTo>
                    <a:pt x="21354" y="38522"/>
                    <a:pt x="22908" y="39775"/>
                    <a:pt x="23861" y="40502"/>
                  </a:cubicBezTo>
                  <a:cubicBezTo>
                    <a:pt x="24788" y="41229"/>
                    <a:pt x="22958" y="41805"/>
                    <a:pt x="22758" y="40978"/>
                  </a:cubicBezTo>
                  <a:cubicBezTo>
                    <a:pt x="22557" y="40126"/>
                    <a:pt x="21254" y="41480"/>
                    <a:pt x="19625" y="42231"/>
                  </a:cubicBezTo>
                  <a:cubicBezTo>
                    <a:pt x="18021" y="42958"/>
                    <a:pt x="18698" y="44412"/>
                    <a:pt x="17444" y="44462"/>
                  </a:cubicBezTo>
                  <a:cubicBezTo>
                    <a:pt x="16191" y="44512"/>
                    <a:pt x="16567" y="46492"/>
                    <a:pt x="15740" y="47119"/>
                  </a:cubicBezTo>
                  <a:cubicBezTo>
                    <a:pt x="14888" y="47745"/>
                    <a:pt x="15114" y="45665"/>
                    <a:pt x="13810" y="45615"/>
                  </a:cubicBezTo>
                  <a:cubicBezTo>
                    <a:pt x="12507" y="45565"/>
                    <a:pt x="12607" y="46492"/>
                    <a:pt x="13384" y="47595"/>
                  </a:cubicBezTo>
                  <a:cubicBezTo>
                    <a:pt x="14161" y="48673"/>
                    <a:pt x="12181" y="47845"/>
                    <a:pt x="11454" y="48773"/>
                  </a:cubicBezTo>
                  <a:cubicBezTo>
                    <a:pt x="10728" y="49725"/>
                    <a:pt x="8647" y="49249"/>
                    <a:pt x="8071" y="50026"/>
                  </a:cubicBezTo>
                  <a:cubicBezTo>
                    <a:pt x="7495" y="50803"/>
                    <a:pt x="9625" y="50803"/>
                    <a:pt x="9951" y="51429"/>
                  </a:cubicBezTo>
                  <a:cubicBezTo>
                    <a:pt x="10251" y="52056"/>
                    <a:pt x="8071" y="51755"/>
                    <a:pt x="6918" y="51480"/>
                  </a:cubicBezTo>
                  <a:cubicBezTo>
                    <a:pt x="5790" y="51229"/>
                    <a:pt x="6091" y="52958"/>
                    <a:pt x="5063" y="52733"/>
                  </a:cubicBezTo>
                  <a:cubicBezTo>
                    <a:pt x="4011" y="52532"/>
                    <a:pt x="2708" y="53610"/>
                    <a:pt x="3434" y="54362"/>
                  </a:cubicBezTo>
                  <a:cubicBezTo>
                    <a:pt x="4161" y="55089"/>
                    <a:pt x="2858" y="55189"/>
                    <a:pt x="2131" y="54713"/>
                  </a:cubicBezTo>
                  <a:cubicBezTo>
                    <a:pt x="1404" y="54262"/>
                    <a:pt x="778" y="55389"/>
                    <a:pt x="527" y="56292"/>
                  </a:cubicBezTo>
                  <a:cubicBezTo>
                    <a:pt x="251" y="57169"/>
                    <a:pt x="1931" y="57645"/>
                    <a:pt x="1880" y="58046"/>
                  </a:cubicBezTo>
                  <a:cubicBezTo>
                    <a:pt x="1830" y="58472"/>
                    <a:pt x="527" y="59149"/>
                    <a:pt x="1454" y="59349"/>
                  </a:cubicBezTo>
                  <a:cubicBezTo>
                    <a:pt x="2407" y="59550"/>
                    <a:pt x="1730" y="60402"/>
                    <a:pt x="1104" y="60653"/>
                  </a:cubicBezTo>
                  <a:cubicBezTo>
                    <a:pt x="477" y="60928"/>
                    <a:pt x="477" y="61530"/>
                    <a:pt x="1104" y="62332"/>
                  </a:cubicBezTo>
                  <a:cubicBezTo>
                    <a:pt x="1730" y="63109"/>
                    <a:pt x="1" y="63259"/>
                    <a:pt x="828" y="64462"/>
                  </a:cubicBezTo>
                  <a:cubicBezTo>
                    <a:pt x="1680" y="65665"/>
                    <a:pt x="2281" y="64136"/>
                    <a:pt x="2657" y="65039"/>
                  </a:cubicBezTo>
                  <a:cubicBezTo>
                    <a:pt x="3033" y="65916"/>
                    <a:pt x="4011" y="65139"/>
                    <a:pt x="5164" y="64086"/>
                  </a:cubicBezTo>
                  <a:cubicBezTo>
                    <a:pt x="6317" y="63059"/>
                    <a:pt x="6718" y="65239"/>
                    <a:pt x="5790" y="65189"/>
                  </a:cubicBezTo>
                  <a:cubicBezTo>
                    <a:pt x="4838" y="65139"/>
                    <a:pt x="3760" y="65690"/>
                    <a:pt x="3961" y="66643"/>
                  </a:cubicBezTo>
                  <a:cubicBezTo>
                    <a:pt x="4161" y="67570"/>
                    <a:pt x="2507" y="67420"/>
                    <a:pt x="2557" y="66267"/>
                  </a:cubicBezTo>
                  <a:cubicBezTo>
                    <a:pt x="2607" y="65139"/>
                    <a:pt x="627" y="66492"/>
                    <a:pt x="1354" y="67319"/>
                  </a:cubicBezTo>
                  <a:cubicBezTo>
                    <a:pt x="2081" y="68146"/>
                    <a:pt x="1104" y="68623"/>
                    <a:pt x="1104" y="69399"/>
                  </a:cubicBezTo>
                  <a:cubicBezTo>
                    <a:pt x="1104" y="70176"/>
                    <a:pt x="2507" y="70026"/>
                    <a:pt x="3083" y="69149"/>
                  </a:cubicBezTo>
                  <a:cubicBezTo>
                    <a:pt x="3635" y="68247"/>
                    <a:pt x="4587" y="68472"/>
                    <a:pt x="4938" y="69349"/>
                  </a:cubicBezTo>
                  <a:cubicBezTo>
                    <a:pt x="5314" y="70227"/>
                    <a:pt x="4061" y="69550"/>
                    <a:pt x="4061" y="70753"/>
                  </a:cubicBezTo>
                  <a:cubicBezTo>
                    <a:pt x="4061" y="71956"/>
                    <a:pt x="3284" y="70903"/>
                    <a:pt x="2607" y="71856"/>
                  </a:cubicBezTo>
                  <a:cubicBezTo>
                    <a:pt x="1931" y="72783"/>
                    <a:pt x="5264" y="74512"/>
                    <a:pt x="6317" y="74763"/>
                  </a:cubicBezTo>
                  <a:cubicBezTo>
                    <a:pt x="7344" y="75014"/>
                    <a:pt x="8347" y="76166"/>
                    <a:pt x="10427" y="75866"/>
                  </a:cubicBezTo>
                  <a:cubicBezTo>
                    <a:pt x="12507" y="75540"/>
                    <a:pt x="16467" y="71705"/>
                    <a:pt x="16968" y="71004"/>
                  </a:cubicBezTo>
                  <a:cubicBezTo>
                    <a:pt x="17495" y="70327"/>
                    <a:pt x="18647" y="71129"/>
                    <a:pt x="19424" y="70502"/>
                  </a:cubicBezTo>
                  <a:cubicBezTo>
                    <a:pt x="20201" y="69876"/>
                    <a:pt x="19750" y="68247"/>
                    <a:pt x="20302" y="67946"/>
                  </a:cubicBezTo>
                  <a:cubicBezTo>
                    <a:pt x="20878" y="67620"/>
                    <a:pt x="21204" y="69675"/>
                    <a:pt x="21730" y="69876"/>
                  </a:cubicBezTo>
                  <a:cubicBezTo>
                    <a:pt x="22181" y="70051"/>
                    <a:pt x="22532" y="70427"/>
                    <a:pt x="22557" y="71455"/>
                  </a:cubicBezTo>
                  <a:cubicBezTo>
                    <a:pt x="22958" y="71405"/>
                    <a:pt x="23384" y="71430"/>
                    <a:pt x="23660" y="71630"/>
                  </a:cubicBezTo>
                  <a:cubicBezTo>
                    <a:pt x="24312" y="72131"/>
                    <a:pt x="24487" y="69951"/>
                    <a:pt x="24487" y="69274"/>
                  </a:cubicBezTo>
                  <a:cubicBezTo>
                    <a:pt x="24487" y="68623"/>
                    <a:pt x="25164" y="67269"/>
                    <a:pt x="24988" y="66442"/>
                  </a:cubicBezTo>
                  <a:cubicBezTo>
                    <a:pt x="24813" y="65590"/>
                    <a:pt x="26993" y="66267"/>
                    <a:pt x="27344" y="65590"/>
                  </a:cubicBezTo>
                  <a:cubicBezTo>
                    <a:pt x="27670" y="64938"/>
                    <a:pt x="27846" y="62582"/>
                    <a:pt x="27169" y="62257"/>
                  </a:cubicBezTo>
                  <a:cubicBezTo>
                    <a:pt x="26492" y="61931"/>
                    <a:pt x="26342" y="60577"/>
                    <a:pt x="26993" y="60577"/>
                  </a:cubicBezTo>
                  <a:cubicBezTo>
                    <a:pt x="27670" y="60577"/>
                    <a:pt x="28497" y="60076"/>
                    <a:pt x="28347" y="58748"/>
                  </a:cubicBezTo>
                  <a:cubicBezTo>
                    <a:pt x="28171" y="57394"/>
                    <a:pt x="26166" y="57570"/>
                    <a:pt x="25991" y="56242"/>
                  </a:cubicBezTo>
                  <a:cubicBezTo>
                    <a:pt x="25815" y="54888"/>
                    <a:pt x="26993" y="54562"/>
                    <a:pt x="26166" y="52883"/>
                  </a:cubicBezTo>
                  <a:cubicBezTo>
                    <a:pt x="25314" y="51204"/>
                    <a:pt x="26492" y="50201"/>
                    <a:pt x="26166" y="49374"/>
                  </a:cubicBezTo>
                  <a:cubicBezTo>
                    <a:pt x="25815" y="48522"/>
                    <a:pt x="25490" y="47520"/>
                    <a:pt x="26492" y="45866"/>
                  </a:cubicBezTo>
                  <a:cubicBezTo>
                    <a:pt x="27495" y="44186"/>
                    <a:pt x="29349" y="43334"/>
                    <a:pt x="30001" y="43510"/>
                  </a:cubicBezTo>
                  <a:cubicBezTo>
                    <a:pt x="30678" y="43685"/>
                    <a:pt x="31856" y="44362"/>
                    <a:pt x="32357" y="43334"/>
                  </a:cubicBezTo>
                  <a:cubicBezTo>
                    <a:pt x="32858" y="42332"/>
                    <a:pt x="32858" y="41505"/>
                    <a:pt x="32357" y="41329"/>
                  </a:cubicBezTo>
                  <a:cubicBezTo>
                    <a:pt x="31856" y="41179"/>
                    <a:pt x="30502" y="40828"/>
                    <a:pt x="31505" y="39500"/>
                  </a:cubicBezTo>
                  <a:cubicBezTo>
                    <a:pt x="32507" y="38171"/>
                    <a:pt x="33685" y="36492"/>
                    <a:pt x="33861" y="34988"/>
                  </a:cubicBezTo>
                  <a:cubicBezTo>
                    <a:pt x="34036" y="33485"/>
                    <a:pt x="33535" y="32307"/>
                    <a:pt x="34036" y="31805"/>
                  </a:cubicBezTo>
                  <a:cubicBezTo>
                    <a:pt x="34537" y="31304"/>
                    <a:pt x="35690" y="31805"/>
                    <a:pt x="36693" y="31129"/>
                  </a:cubicBezTo>
                  <a:cubicBezTo>
                    <a:pt x="37695" y="30452"/>
                    <a:pt x="36868" y="29625"/>
                    <a:pt x="37369" y="29124"/>
                  </a:cubicBezTo>
                  <a:cubicBezTo>
                    <a:pt x="37871" y="28622"/>
                    <a:pt x="38547" y="26943"/>
                    <a:pt x="39199" y="26442"/>
                  </a:cubicBezTo>
                  <a:cubicBezTo>
                    <a:pt x="39876" y="25941"/>
                    <a:pt x="40552" y="25289"/>
                    <a:pt x="40051" y="24612"/>
                  </a:cubicBezTo>
                  <a:cubicBezTo>
                    <a:pt x="39550" y="23936"/>
                    <a:pt x="41054" y="23259"/>
                    <a:pt x="41054" y="22106"/>
                  </a:cubicBezTo>
                  <a:cubicBezTo>
                    <a:pt x="41054" y="20928"/>
                    <a:pt x="42733" y="20101"/>
                    <a:pt x="43735" y="20101"/>
                  </a:cubicBezTo>
                  <a:cubicBezTo>
                    <a:pt x="44738" y="20101"/>
                    <a:pt x="46417" y="20101"/>
                    <a:pt x="46417" y="19098"/>
                  </a:cubicBezTo>
                  <a:cubicBezTo>
                    <a:pt x="46417" y="18096"/>
                    <a:pt x="45740" y="15915"/>
                    <a:pt x="47244" y="16567"/>
                  </a:cubicBezTo>
                  <a:cubicBezTo>
                    <a:pt x="48748" y="17244"/>
                    <a:pt x="49926" y="16417"/>
                    <a:pt x="50928" y="17244"/>
                  </a:cubicBezTo>
                  <a:cubicBezTo>
                    <a:pt x="51931" y="18096"/>
                    <a:pt x="53259" y="17921"/>
                    <a:pt x="53259" y="16567"/>
                  </a:cubicBezTo>
                  <a:cubicBezTo>
                    <a:pt x="53259" y="15239"/>
                    <a:pt x="53760" y="13058"/>
                    <a:pt x="55264" y="13910"/>
                  </a:cubicBezTo>
                  <a:cubicBezTo>
                    <a:pt x="55390" y="13961"/>
                    <a:pt x="55490" y="14036"/>
                    <a:pt x="55615" y="14111"/>
                  </a:cubicBezTo>
                  <a:cubicBezTo>
                    <a:pt x="56116" y="12983"/>
                    <a:pt x="57069" y="12281"/>
                    <a:pt x="57946" y="12382"/>
                  </a:cubicBezTo>
                  <a:cubicBezTo>
                    <a:pt x="59299" y="12557"/>
                    <a:pt x="60126" y="14913"/>
                    <a:pt x="61806" y="15239"/>
                  </a:cubicBezTo>
                  <a:cubicBezTo>
                    <a:pt x="63485" y="15565"/>
                    <a:pt x="65139" y="16241"/>
                    <a:pt x="65640" y="15414"/>
                  </a:cubicBezTo>
                  <a:cubicBezTo>
                    <a:pt x="66141" y="14562"/>
                    <a:pt x="67319" y="15915"/>
                    <a:pt x="68322" y="15565"/>
                  </a:cubicBezTo>
                  <a:cubicBezTo>
                    <a:pt x="69324" y="15239"/>
                    <a:pt x="69324" y="17419"/>
                    <a:pt x="70327" y="16066"/>
                  </a:cubicBezTo>
                  <a:cubicBezTo>
                    <a:pt x="71329" y="14738"/>
                    <a:pt x="70177" y="13910"/>
                    <a:pt x="71831" y="14061"/>
                  </a:cubicBezTo>
                  <a:cubicBezTo>
                    <a:pt x="73510" y="14236"/>
                    <a:pt x="72507" y="12231"/>
                    <a:pt x="72507" y="11053"/>
                  </a:cubicBezTo>
                  <a:cubicBezTo>
                    <a:pt x="72507" y="9875"/>
                    <a:pt x="74688" y="9725"/>
                    <a:pt x="74688" y="8722"/>
                  </a:cubicBezTo>
                  <a:cubicBezTo>
                    <a:pt x="74688" y="7720"/>
                    <a:pt x="77695" y="8547"/>
                    <a:pt x="78197" y="7870"/>
                  </a:cubicBezTo>
                  <a:cubicBezTo>
                    <a:pt x="78698" y="7219"/>
                    <a:pt x="80377" y="6717"/>
                    <a:pt x="81054" y="7870"/>
                  </a:cubicBezTo>
                  <a:cubicBezTo>
                    <a:pt x="81705" y="9048"/>
                    <a:pt x="84563" y="9374"/>
                    <a:pt x="84713" y="10377"/>
                  </a:cubicBezTo>
                  <a:cubicBezTo>
                    <a:pt x="84813" y="10878"/>
                    <a:pt x="84713" y="11630"/>
                    <a:pt x="84713" y="12357"/>
                  </a:cubicBezTo>
                  <a:cubicBezTo>
                    <a:pt x="85189" y="11880"/>
                    <a:pt x="85766" y="11555"/>
                    <a:pt x="86342" y="11555"/>
                  </a:cubicBezTo>
                  <a:cubicBezTo>
                    <a:pt x="87370" y="11555"/>
                    <a:pt x="88322" y="9976"/>
                    <a:pt x="89249" y="10201"/>
                  </a:cubicBezTo>
                  <a:cubicBezTo>
                    <a:pt x="90026" y="10377"/>
                    <a:pt x="90803" y="10226"/>
                    <a:pt x="91054" y="8923"/>
                  </a:cubicBezTo>
                  <a:cubicBezTo>
                    <a:pt x="90202" y="8397"/>
                    <a:pt x="88623" y="8347"/>
                    <a:pt x="88422" y="9048"/>
                  </a:cubicBezTo>
                  <a:close/>
                </a:path>
              </a:pathLst>
            </a:custGeom>
            <a:noFill/>
            <a:ln w="10650" cap="flat" cmpd="sng">
              <a:solidFill>
                <a:srgbClr val="FFFFFF"/>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0"/>
            <p:cNvSpPr/>
            <p:nvPr/>
          </p:nvSpPr>
          <p:spPr>
            <a:xfrm>
              <a:off x="3245750" y="3835875"/>
              <a:ext cx="1016325" cy="1104700"/>
            </a:xfrm>
            <a:custGeom>
              <a:avLst/>
              <a:gdLst/>
              <a:ahLst/>
              <a:cxnLst/>
              <a:rect l="l" t="t" r="r" b="b"/>
              <a:pathLst>
                <a:path w="40653" h="44188" extrusionOk="0">
                  <a:moveTo>
                    <a:pt x="9399" y="26023"/>
                  </a:moveTo>
                  <a:cubicBezTo>
                    <a:pt x="8901" y="26023"/>
                    <a:pt x="8406" y="26162"/>
                    <a:pt x="8046" y="26467"/>
                  </a:cubicBezTo>
                  <a:cubicBezTo>
                    <a:pt x="7662" y="26808"/>
                    <a:pt x="7298" y="26897"/>
                    <a:pt x="6967" y="26897"/>
                  </a:cubicBezTo>
                  <a:cubicBezTo>
                    <a:pt x="6609" y="26897"/>
                    <a:pt x="6289" y="26794"/>
                    <a:pt x="6022" y="26794"/>
                  </a:cubicBezTo>
                  <a:cubicBezTo>
                    <a:pt x="5809" y="26794"/>
                    <a:pt x="5629" y="26859"/>
                    <a:pt x="5490" y="27093"/>
                  </a:cubicBezTo>
                  <a:cubicBezTo>
                    <a:pt x="4913" y="28096"/>
                    <a:pt x="7269" y="29600"/>
                    <a:pt x="6793" y="31630"/>
                  </a:cubicBezTo>
                  <a:cubicBezTo>
                    <a:pt x="6422" y="33298"/>
                    <a:pt x="6847" y="35323"/>
                    <a:pt x="7664" y="35323"/>
                  </a:cubicBezTo>
                  <a:cubicBezTo>
                    <a:pt x="7841" y="35323"/>
                    <a:pt x="8037" y="35228"/>
                    <a:pt x="8247" y="35013"/>
                  </a:cubicBezTo>
                  <a:cubicBezTo>
                    <a:pt x="9450" y="33810"/>
                    <a:pt x="10026" y="34387"/>
                    <a:pt x="10703" y="33510"/>
                  </a:cubicBezTo>
                  <a:cubicBezTo>
                    <a:pt x="11379" y="32632"/>
                    <a:pt x="10803" y="29349"/>
                    <a:pt x="11279" y="27770"/>
                  </a:cubicBezTo>
                  <a:cubicBezTo>
                    <a:pt x="11607" y="26701"/>
                    <a:pt x="10498" y="26023"/>
                    <a:pt x="9399" y="26023"/>
                  </a:cubicBezTo>
                  <a:close/>
                  <a:moveTo>
                    <a:pt x="19851" y="1"/>
                  </a:moveTo>
                  <a:cubicBezTo>
                    <a:pt x="19600" y="1"/>
                    <a:pt x="17420" y="1"/>
                    <a:pt x="17044" y="376"/>
                  </a:cubicBezTo>
                  <a:cubicBezTo>
                    <a:pt x="16727" y="693"/>
                    <a:pt x="15925" y="1198"/>
                    <a:pt x="15293" y="1198"/>
                  </a:cubicBezTo>
                  <a:cubicBezTo>
                    <a:pt x="15125" y="1198"/>
                    <a:pt x="14970" y="1162"/>
                    <a:pt x="14838" y="1078"/>
                  </a:cubicBezTo>
                  <a:cubicBezTo>
                    <a:pt x="14713" y="1003"/>
                    <a:pt x="14562" y="928"/>
                    <a:pt x="14412" y="853"/>
                  </a:cubicBezTo>
                  <a:lnTo>
                    <a:pt x="13735" y="1479"/>
                  </a:lnTo>
                  <a:cubicBezTo>
                    <a:pt x="13735" y="1479"/>
                    <a:pt x="13610" y="2306"/>
                    <a:pt x="13209" y="2306"/>
                  </a:cubicBezTo>
                  <a:cubicBezTo>
                    <a:pt x="13016" y="2306"/>
                    <a:pt x="12782" y="2245"/>
                    <a:pt x="12584" y="2245"/>
                  </a:cubicBezTo>
                  <a:cubicBezTo>
                    <a:pt x="12344" y="2245"/>
                    <a:pt x="12156" y="2335"/>
                    <a:pt x="12156" y="2732"/>
                  </a:cubicBezTo>
                  <a:cubicBezTo>
                    <a:pt x="12156" y="3150"/>
                    <a:pt x="11783" y="3262"/>
                    <a:pt x="11366" y="3262"/>
                  </a:cubicBezTo>
                  <a:cubicBezTo>
                    <a:pt x="11058" y="3262"/>
                    <a:pt x="10726" y="3201"/>
                    <a:pt x="10502" y="3158"/>
                  </a:cubicBezTo>
                  <a:cubicBezTo>
                    <a:pt x="10409" y="3136"/>
                    <a:pt x="10310" y="3125"/>
                    <a:pt x="10210" y="3125"/>
                  </a:cubicBezTo>
                  <a:cubicBezTo>
                    <a:pt x="9742" y="3125"/>
                    <a:pt x="9249" y="3369"/>
                    <a:pt x="9249" y="3885"/>
                  </a:cubicBezTo>
                  <a:cubicBezTo>
                    <a:pt x="9249" y="4385"/>
                    <a:pt x="9185" y="5347"/>
                    <a:pt x="8740" y="5347"/>
                  </a:cubicBezTo>
                  <a:cubicBezTo>
                    <a:pt x="8627" y="5347"/>
                    <a:pt x="8489" y="5285"/>
                    <a:pt x="8322" y="5138"/>
                  </a:cubicBezTo>
                  <a:cubicBezTo>
                    <a:pt x="7513" y="4425"/>
                    <a:pt x="6727" y="2717"/>
                    <a:pt x="6392" y="2717"/>
                  </a:cubicBezTo>
                  <a:cubicBezTo>
                    <a:pt x="6374" y="2717"/>
                    <a:pt x="6357" y="2722"/>
                    <a:pt x="6342" y="2732"/>
                  </a:cubicBezTo>
                  <a:cubicBezTo>
                    <a:pt x="6016" y="2933"/>
                    <a:pt x="5289" y="5239"/>
                    <a:pt x="4562" y="5239"/>
                  </a:cubicBezTo>
                  <a:cubicBezTo>
                    <a:pt x="4111" y="5239"/>
                    <a:pt x="2633" y="5339"/>
                    <a:pt x="1555" y="5439"/>
                  </a:cubicBezTo>
                  <a:cubicBezTo>
                    <a:pt x="1279" y="6341"/>
                    <a:pt x="1580" y="6868"/>
                    <a:pt x="1956" y="7118"/>
                  </a:cubicBezTo>
                  <a:cubicBezTo>
                    <a:pt x="2357" y="7344"/>
                    <a:pt x="1730" y="8271"/>
                    <a:pt x="1254" y="8522"/>
                  </a:cubicBezTo>
                  <a:cubicBezTo>
                    <a:pt x="778" y="8747"/>
                    <a:pt x="1" y="8522"/>
                    <a:pt x="552" y="9374"/>
                  </a:cubicBezTo>
                  <a:cubicBezTo>
                    <a:pt x="1104" y="10226"/>
                    <a:pt x="2106" y="10301"/>
                    <a:pt x="1555" y="11153"/>
                  </a:cubicBezTo>
                  <a:cubicBezTo>
                    <a:pt x="1029" y="12031"/>
                    <a:pt x="1555" y="12808"/>
                    <a:pt x="2357" y="12883"/>
                  </a:cubicBezTo>
                  <a:cubicBezTo>
                    <a:pt x="3134" y="12958"/>
                    <a:pt x="4212" y="12808"/>
                    <a:pt x="3986" y="13434"/>
                  </a:cubicBezTo>
                  <a:cubicBezTo>
                    <a:pt x="3861" y="13810"/>
                    <a:pt x="3635" y="14211"/>
                    <a:pt x="3585" y="14637"/>
                  </a:cubicBezTo>
                  <a:cubicBezTo>
                    <a:pt x="4212" y="14437"/>
                    <a:pt x="4738" y="14412"/>
                    <a:pt x="5289" y="14136"/>
                  </a:cubicBezTo>
                  <a:cubicBezTo>
                    <a:pt x="6392" y="13560"/>
                    <a:pt x="5916" y="12582"/>
                    <a:pt x="7745" y="12056"/>
                  </a:cubicBezTo>
                  <a:cubicBezTo>
                    <a:pt x="8001" y="11981"/>
                    <a:pt x="8269" y="11947"/>
                    <a:pt x="8542" y="11947"/>
                  </a:cubicBezTo>
                  <a:cubicBezTo>
                    <a:pt x="10198" y="11947"/>
                    <a:pt x="12059" y="13189"/>
                    <a:pt x="12683" y="14136"/>
                  </a:cubicBezTo>
                  <a:cubicBezTo>
                    <a:pt x="13410" y="15239"/>
                    <a:pt x="13610" y="15339"/>
                    <a:pt x="13785" y="16216"/>
                  </a:cubicBezTo>
                  <a:cubicBezTo>
                    <a:pt x="13936" y="17093"/>
                    <a:pt x="14613" y="18873"/>
                    <a:pt x="17119" y="20477"/>
                  </a:cubicBezTo>
                  <a:cubicBezTo>
                    <a:pt x="19600" y="22106"/>
                    <a:pt x="20603" y="23936"/>
                    <a:pt x="21906" y="24612"/>
                  </a:cubicBezTo>
                  <a:cubicBezTo>
                    <a:pt x="23209" y="25289"/>
                    <a:pt x="24512" y="25113"/>
                    <a:pt x="25289" y="26066"/>
                  </a:cubicBezTo>
                  <a:cubicBezTo>
                    <a:pt x="26066" y="26993"/>
                    <a:pt x="27119" y="27520"/>
                    <a:pt x="28372" y="28096"/>
                  </a:cubicBezTo>
                  <a:cubicBezTo>
                    <a:pt x="29600" y="28672"/>
                    <a:pt x="29650" y="30026"/>
                    <a:pt x="30853" y="30176"/>
                  </a:cubicBezTo>
                  <a:cubicBezTo>
                    <a:pt x="32056" y="30327"/>
                    <a:pt x="31279" y="31379"/>
                    <a:pt x="32006" y="32256"/>
                  </a:cubicBezTo>
                  <a:cubicBezTo>
                    <a:pt x="32733" y="33134"/>
                    <a:pt x="32933" y="35013"/>
                    <a:pt x="32157" y="36066"/>
                  </a:cubicBezTo>
                  <a:cubicBezTo>
                    <a:pt x="31380" y="37093"/>
                    <a:pt x="31806" y="38873"/>
                    <a:pt x="32307" y="38873"/>
                  </a:cubicBezTo>
                  <a:cubicBezTo>
                    <a:pt x="32833" y="38873"/>
                    <a:pt x="33936" y="36993"/>
                    <a:pt x="34086" y="35966"/>
                  </a:cubicBezTo>
                  <a:cubicBezTo>
                    <a:pt x="34237" y="34913"/>
                    <a:pt x="35289" y="34963"/>
                    <a:pt x="36116" y="33860"/>
                  </a:cubicBezTo>
                  <a:cubicBezTo>
                    <a:pt x="36944" y="32783"/>
                    <a:pt x="34863" y="32507"/>
                    <a:pt x="34512" y="31103"/>
                  </a:cubicBezTo>
                  <a:cubicBezTo>
                    <a:pt x="34240" y="30086"/>
                    <a:pt x="35179" y="29148"/>
                    <a:pt x="36414" y="29148"/>
                  </a:cubicBezTo>
                  <a:cubicBezTo>
                    <a:pt x="36882" y="29148"/>
                    <a:pt x="37393" y="29283"/>
                    <a:pt x="37896" y="29600"/>
                  </a:cubicBezTo>
                  <a:cubicBezTo>
                    <a:pt x="38933" y="30262"/>
                    <a:pt x="39623" y="30801"/>
                    <a:pt x="40041" y="30801"/>
                  </a:cubicBezTo>
                  <a:cubicBezTo>
                    <a:pt x="40350" y="30801"/>
                    <a:pt x="40510" y="30507"/>
                    <a:pt x="40553" y="29750"/>
                  </a:cubicBezTo>
                  <a:cubicBezTo>
                    <a:pt x="40653" y="27996"/>
                    <a:pt x="34913" y="25640"/>
                    <a:pt x="33560" y="24813"/>
                  </a:cubicBezTo>
                  <a:cubicBezTo>
                    <a:pt x="32254" y="24015"/>
                    <a:pt x="33048" y="22727"/>
                    <a:pt x="31171" y="22727"/>
                  </a:cubicBezTo>
                  <a:cubicBezTo>
                    <a:pt x="31102" y="22727"/>
                    <a:pt x="31030" y="22729"/>
                    <a:pt x="30954" y="22733"/>
                  </a:cubicBezTo>
                  <a:cubicBezTo>
                    <a:pt x="30914" y="22734"/>
                    <a:pt x="30875" y="22735"/>
                    <a:pt x="30836" y="22735"/>
                  </a:cubicBezTo>
                  <a:cubicBezTo>
                    <a:pt x="28730" y="22735"/>
                    <a:pt x="26253" y="20120"/>
                    <a:pt x="25490" y="17093"/>
                  </a:cubicBezTo>
                  <a:cubicBezTo>
                    <a:pt x="24713" y="14036"/>
                    <a:pt x="21380" y="13885"/>
                    <a:pt x="20552" y="12056"/>
                  </a:cubicBezTo>
                  <a:cubicBezTo>
                    <a:pt x="19725" y="10226"/>
                    <a:pt x="21329" y="10026"/>
                    <a:pt x="20603" y="8522"/>
                  </a:cubicBezTo>
                  <a:cubicBezTo>
                    <a:pt x="20202" y="7670"/>
                    <a:pt x="21104" y="6918"/>
                    <a:pt x="22156" y="6517"/>
                  </a:cubicBezTo>
                  <a:cubicBezTo>
                    <a:pt x="22056" y="4838"/>
                    <a:pt x="22207" y="3008"/>
                    <a:pt x="22332" y="1830"/>
                  </a:cubicBezTo>
                  <a:cubicBezTo>
                    <a:pt x="21505" y="1755"/>
                    <a:pt x="20803" y="1630"/>
                    <a:pt x="20552" y="1479"/>
                  </a:cubicBezTo>
                  <a:cubicBezTo>
                    <a:pt x="20151" y="1254"/>
                    <a:pt x="20076" y="1"/>
                    <a:pt x="19851" y="1"/>
                  </a:cubicBezTo>
                  <a:close/>
                  <a:moveTo>
                    <a:pt x="29890" y="38081"/>
                  </a:moveTo>
                  <a:cubicBezTo>
                    <a:pt x="29457" y="38081"/>
                    <a:pt x="28896" y="38140"/>
                    <a:pt x="28197" y="38297"/>
                  </a:cubicBezTo>
                  <a:cubicBezTo>
                    <a:pt x="27060" y="38551"/>
                    <a:pt x="26280" y="38712"/>
                    <a:pt x="25609" y="38712"/>
                  </a:cubicBezTo>
                  <a:cubicBezTo>
                    <a:pt x="25023" y="38712"/>
                    <a:pt x="24520" y="38589"/>
                    <a:pt x="23936" y="38297"/>
                  </a:cubicBezTo>
                  <a:cubicBezTo>
                    <a:pt x="23693" y="38175"/>
                    <a:pt x="23421" y="38122"/>
                    <a:pt x="23142" y="38122"/>
                  </a:cubicBezTo>
                  <a:cubicBezTo>
                    <a:pt x="21983" y="38122"/>
                    <a:pt x="20711" y="39033"/>
                    <a:pt x="20953" y="39700"/>
                  </a:cubicBezTo>
                  <a:cubicBezTo>
                    <a:pt x="21179" y="40276"/>
                    <a:pt x="22006" y="41003"/>
                    <a:pt x="24613" y="41680"/>
                  </a:cubicBezTo>
                  <a:cubicBezTo>
                    <a:pt x="27219" y="42357"/>
                    <a:pt x="27520" y="44136"/>
                    <a:pt x="28623" y="44186"/>
                  </a:cubicBezTo>
                  <a:cubicBezTo>
                    <a:pt x="28647" y="44187"/>
                    <a:pt x="28672" y="44188"/>
                    <a:pt x="28695" y="44188"/>
                  </a:cubicBezTo>
                  <a:cubicBezTo>
                    <a:pt x="29706" y="44188"/>
                    <a:pt x="29819" y="43152"/>
                    <a:pt x="29550" y="41780"/>
                  </a:cubicBezTo>
                  <a:cubicBezTo>
                    <a:pt x="29299" y="40377"/>
                    <a:pt x="30853" y="38773"/>
                    <a:pt x="31004" y="38497"/>
                  </a:cubicBezTo>
                  <a:cubicBezTo>
                    <a:pt x="31121" y="38329"/>
                    <a:pt x="30776" y="38081"/>
                    <a:pt x="29890" y="38081"/>
                  </a:cubicBezTo>
                  <a:close/>
                </a:path>
              </a:pathLst>
            </a:custGeom>
            <a:solidFill>
              <a:srgbClr val="54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0"/>
            <p:cNvSpPr/>
            <p:nvPr/>
          </p:nvSpPr>
          <p:spPr>
            <a:xfrm>
              <a:off x="3245750" y="3835875"/>
              <a:ext cx="1016325" cy="1105925"/>
            </a:xfrm>
            <a:custGeom>
              <a:avLst/>
              <a:gdLst/>
              <a:ahLst/>
              <a:cxnLst/>
              <a:rect l="l" t="t" r="r" b="b"/>
              <a:pathLst>
                <a:path w="40653" h="44237" fill="none" extrusionOk="0">
                  <a:moveTo>
                    <a:pt x="33560" y="24813"/>
                  </a:moveTo>
                  <a:cubicBezTo>
                    <a:pt x="32207" y="23986"/>
                    <a:pt x="33109" y="22632"/>
                    <a:pt x="30954" y="22733"/>
                  </a:cubicBezTo>
                  <a:cubicBezTo>
                    <a:pt x="28823" y="22833"/>
                    <a:pt x="26267" y="20176"/>
                    <a:pt x="25490" y="17093"/>
                  </a:cubicBezTo>
                  <a:cubicBezTo>
                    <a:pt x="24713" y="14036"/>
                    <a:pt x="21380" y="13885"/>
                    <a:pt x="20552" y="12056"/>
                  </a:cubicBezTo>
                  <a:cubicBezTo>
                    <a:pt x="19725" y="10226"/>
                    <a:pt x="21329" y="10026"/>
                    <a:pt x="20603" y="8522"/>
                  </a:cubicBezTo>
                  <a:cubicBezTo>
                    <a:pt x="20202" y="7670"/>
                    <a:pt x="21104" y="6918"/>
                    <a:pt x="22156" y="6517"/>
                  </a:cubicBezTo>
                  <a:cubicBezTo>
                    <a:pt x="22056" y="4838"/>
                    <a:pt x="22207" y="3008"/>
                    <a:pt x="22332" y="1830"/>
                  </a:cubicBezTo>
                  <a:cubicBezTo>
                    <a:pt x="21505" y="1755"/>
                    <a:pt x="20803" y="1630"/>
                    <a:pt x="20552" y="1479"/>
                  </a:cubicBezTo>
                  <a:cubicBezTo>
                    <a:pt x="20151" y="1254"/>
                    <a:pt x="20076" y="1"/>
                    <a:pt x="19851" y="1"/>
                  </a:cubicBezTo>
                  <a:cubicBezTo>
                    <a:pt x="19600" y="1"/>
                    <a:pt x="17420" y="1"/>
                    <a:pt x="17044" y="376"/>
                  </a:cubicBezTo>
                  <a:cubicBezTo>
                    <a:pt x="16643" y="778"/>
                    <a:pt x="15465" y="1479"/>
                    <a:pt x="14838" y="1078"/>
                  </a:cubicBezTo>
                  <a:cubicBezTo>
                    <a:pt x="14713" y="1003"/>
                    <a:pt x="14562" y="928"/>
                    <a:pt x="14412" y="853"/>
                  </a:cubicBezTo>
                  <a:lnTo>
                    <a:pt x="13735" y="1479"/>
                  </a:lnTo>
                  <a:cubicBezTo>
                    <a:pt x="13735" y="1479"/>
                    <a:pt x="13610" y="2306"/>
                    <a:pt x="13209" y="2306"/>
                  </a:cubicBezTo>
                  <a:cubicBezTo>
                    <a:pt x="12783" y="2306"/>
                    <a:pt x="12156" y="2006"/>
                    <a:pt x="12156" y="2732"/>
                  </a:cubicBezTo>
                  <a:cubicBezTo>
                    <a:pt x="12156" y="3459"/>
                    <a:pt x="11029" y="3259"/>
                    <a:pt x="10502" y="3158"/>
                  </a:cubicBezTo>
                  <a:cubicBezTo>
                    <a:pt x="9976" y="3033"/>
                    <a:pt x="9249" y="3259"/>
                    <a:pt x="9249" y="3885"/>
                  </a:cubicBezTo>
                  <a:cubicBezTo>
                    <a:pt x="9249" y="4512"/>
                    <a:pt x="9149" y="5865"/>
                    <a:pt x="8322" y="5138"/>
                  </a:cubicBezTo>
                  <a:cubicBezTo>
                    <a:pt x="7470" y="4387"/>
                    <a:pt x="6643" y="2532"/>
                    <a:pt x="6342" y="2732"/>
                  </a:cubicBezTo>
                  <a:cubicBezTo>
                    <a:pt x="6016" y="2933"/>
                    <a:pt x="5289" y="5239"/>
                    <a:pt x="4562" y="5239"/>
                  </a:cubicBezTo>
                  <a:cubicBezTo>
                    <a:pt x="4111" y="5239"/>
                    <a:pt x="2633" y="5339"/>
                    <a:pt x="1555" y="5439"/>
                  </a:cubicBezTo>
                  <a:cubicBezTo>
                    <a:pt x="1279" y="6341"/>
                    <a:pt x="1580" y="6868"/>
                    <a:pt x="1956" y="7118"/>
                  </a:cubicBezTo>
                  <a:cubicBezTo>
                    <a:pt x="2357" y="7344"/>
                    <a:pt x="1730" y="8271"/>
                    <a:pt x="1254" y="8522"/>
                  </a:cubicBezTo>
                  <a:cubicBezTo>
                    <a:pt x="778" y="8747"/>
                    <a:pt x="1" y="8522"/>
                    <a:pt x="552" y="9374"/>
                  </a:cubicBezTo>
                  <a:cubicBezTo>
                    <a:pt x="1104" y="10226"/>
                    <a:pt x="2106" y="10301"/>
                    <a:pt x="1555" y="11153"/>
                  </a:cubicBezTo>
                  <a:cubicBezTo>
                    <a:pt x="1029" y="12031"/>
                    <a:pt x="1555" y="12808"/>
                    <a:pt x="2357" y="12883"/>
                  </a:cubicBezTo>
                  <a:cubicBezTo>
                    <a:pt x="3134" y="12958"/>
                    <a:pt x="4212" y="12808"/>
                    <a:pt x="3986" y="13434"/>
                  </a:cubicBezTo>
                  <a:cubicBezTo>
                    <a:pt x="3861" y="13810"/>
                    <a:pt x="3635" y="14211"/>
                    <a:pt x="3585" y="14637"/>
                  </a:cubicBezTo>
                  <a:cubicBezTo>
                    <a:pt x="4212" y="14437"/>
                    <a:pt x="4738" y="14412"/>
                    <a:pt x="5289" y="14136"/>
                  </a:cubicBezTo>
                  <a:cubicBezTo>
                    <a:pt x="6392" y="13560"/>
                    <a:pt x="5916" y="12582"/>
                    <a:pt x="7745" y="12056"/>
                  </a:cubicBezTo>
                  <a:cubicBezTo>
                    <a:pt x="9550" y="11529"/>
                    <a:pt x="11956" y="13033"/>
                    <a:pt x="12683" y="14136"/>
                  </a:cubicBezTo>
                  <a:cubicBezTo>
                    <a:pt x="13410" y="15239"/>
                    <a:pt x="13610" y="15339"/>
                    <a:pt x="13785" y="16216"/>
                  </a:cubicBezTo>
                  <a:cubicBezTo>
                    <a:pt x="13936" y="17093"/>
                    <a:pt x="14613" y="18873"/>
                    <a:pt x="17119" y="20477"/>
                  </a:cubicBezTo>
                  <a:cubicBezTo>
                    <a:pt x="19600" y="22106"/>
                    <a:pt x="20603" y="23936"/>
                    <a:pt x="21906" y="24612"/>
                  </a:cubicBezTo>
                  <a:cubicBezTo>
                    <a:pt x="23209" y="25289"/>
                    <a:pt x="24512" y="25113"/>
                    <a:pt x="25289" y="26066"/>
                  </a:cubicBezTo>
                  <a:cubicBezTo>
                    <a:pt x="26066" y="26993"/>
                    <a:pt x="27119" y="27520"/>
                    <a:pt x="28372" y="28096"/>
                  </a:cubicBezTo>
                  <a:cubicBezTo>
                    <a:pt x="29600" y="28672"/>
                    <a:pt x="29650" y="30026"/>
                    <a:pt x="30853" y="30176"/>
                  </a:cubicBezTo>
                  <a:cubicBezTo>
                    <a:pt x="32056" y="30327"/>
                    <a:pt x="31279" y="31379"/>
                    <a:pt x="32006" y="32256"/>
                  </a:cubicBezTo>
                  <a:cubicBezTo>
                    <a:pt x="32733" y="33134"/>
                    <a:pt x="32933" y="35013"/>
                    <a:pt x="32157" y="36066"/>
                  </a:cubicBezTo>
                  <a:cubicBezTo>
                    <a:pt x="31380" y="37093"/>
                    <a:pt x="31806" y="38873"/>
                    <a:pt x="32307" y="38873"/>
                  </a:cubicBezTo>
                  <a:cubicBezTo>
                    <a:pt x="32833" y="38873"/>
                    <a:pt x="33936" y="36993"/>
                    <a:pt x="34086" y="35966"/>
                  </a:cubicBezTo>
                  <a:cubicBezTo>
                    <a:pt x="34237" y="34913"/>
                    <a:pt x="35289" y="34963"/>
                    <a:pt x="36116" y="33860"/>
                  </a:cubicBezTo>
                  <a:cubicBezTo>
                    <a:pt x="36944" y="32783"/>
                    <a:pt x="34863" y="32507"/>
                    <a:pt x="34512" y="31103"/>
                  </a:cubicBezTo>
                  <a:cubicBezTo>
                    <a:pt x="34136" y="29700"/>
                    <a:pt x="36066" y="28447"/>
                    <a:pt x="37896" y="29600"/>
                  </a:cubicBezTo>
                  <a:cubicBezTo>
                    <a:pt x="39700" y="30753"/>
                    <a:pt x="40452" y="31530"/>
                    <a:pt x="40553" y="29750"/>
                  </a:cubicBezTo>
                  <a:cubicBezTo>
                    <a:pt x="40653" y="27996"/>
                    <a:pt x="34913" y="25640"/>
                    <a:pt x="33560" y="24813"/>
                  </a:cubicBezTo>
                  <a:close/>
                  <a:moveTo>
                    <a:pt x="8046" y="26467"/>
                  </a:moveTo>
                  <a:cubicBezTo>
                    <a:pt x="6918" y="27469"/>
                    <a:pt x="5966" y="26291"/>
                    <a:pt x="5490" y="27093"/>
                  </a:cubicBezTo>
                  <a:cubicBezTo>
                    <a:pt x="4913" y="28096"/>
                    <a:pt x="7269" y="29600"/>
                    <a:pt x="6793" y="31630"/>
                  </a:cubicBezTo>
                  <a:cubicBezTo>
                    <a:pt x="6342" y="33660"/>
                    <a:pt x="7069" y="36216"/>
                    <a:pt x="8247" y="35013"/>
                  </a:cubicBezTo>
                  <a:cubicBezTo>
                    <a:pt x="9450" y="33810"/>
                    <a:pt x="10026" y="34387"/>
                    <a:pt x="10703" y="33510"/>
                  </a:cubicBezTo>
                  <a:cubicBezTo>
                    <a:pt x="11379" y="32632"/>
                    <a:pt x="10803" y="29349"/>
                    <a:pt x="11279" y="27770"/>
                  </a:cubicBezTo>
                  <a:cubicBezTo>
                    <a:pt x="11755" y="26216"/>
                    <a:pt x="9199" y="25489"/>
                    <a:pt x="8046" y="26467"/>
                  </a:cubicBezTo>
                  <a:close/>
                  <a:moveTo>
                    <a:pt x="28197" y="38297"/>
                  </a:moveTo>
                  <a:cubicBezTo>
                    <a:pt x="26066" y="38773"/>
                    <a:pt x="25189" y="38923"/>
                    <a:pt x="23936" y="38297"/>
                  </a:cubicBezTo>
                  <a:cubicBezTo>
                    <a:pt x="22683" y="37670"/>
                    <a:pt x="20653" y="38873"/>
                    <a:pt x="20953" y="39700"/>
                  </a:cubicBezTo>
                  <a:cubicBezTo>
                    <a:pt x="21179" y="40276"/>
                    <a:pt x="22006" y="41003"/>
                    <a:pt x="24613" y="41680"/>
                  </a:cubicBezTo>
                  <a:cubicBezTo>
                    <a:pt x="27219" y="42357"/>
                    <a:pt x="27520" y="44136"/>
                    <a:pt x="28623" y="44186"/>
                  </a:cubicBezTo>
                  <a:cubicBezTo>
                    <a:pt x="29700" y="44236"/>
                    <a:pt x="29826" y="43184"/>
                    <a:pt x="29550" y="41780"/>
                  </a:cubicBezTo>
                  <a:cubicBezTo>
                    <a:pt x="29299" y="40377"/>
                    <a:pt x="30853" y="38773"/>
                    <a:pt x="31004" y="38497"/>
                  </a:cubicBezTo>
                  <a:cubicBezTo>
                    <a:pt x="31179" y="38246"/>
                    <a:pt x="30327" y="37820"/>
                    <a:pt x="28197" y="38297"/>
                  </a:cubicBezTo>
                  <a:close/>
                </a:path>
              </a:pathLst>
            </a:custGeom>
            <a:noFill/>
            <a:ln w="10650" cap="flat" cmpd="sng">
              <a:solidFill>
                <a:srgbClr val="FFFFFF"/>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0"/>
            <p:cNvSpPr/>
            <p:nvPr/>
          </p:nvSpPr>
          <p:spPr>
            <a:xfrm>
              <a:off x="4260800" y="4241900"/>
              <a:ext cx="106550" cy="141000"/>
            </a:xfrm>
            <a:custGeom>
              <a:avLst/>
              <a:gdLst/>
              <a:ahLst/>
              <a:cxnLst/>
              <a:rect l="l" t="t" r="r" b="b"/>
              <a:pathLst>
                <a:path w="4262" h="5640" extrusionOk="0">
                  <a:moveTo>
                    <a:pt x="1504" y="0"/>
                  </a:moveTo>
                  <a:cubicBezTo>
                    <a:pt x="778" y="978"/>
                    <a:pt x="76" y="2206"/>
                    <a:pt x="151" y="2607"/>
                  </a:cubicBezTo>
                  <a:cubicBezTo>
                    <a:pt x="176" y="2782"/>
                    <a:pt x="126" y="3183"/>
                    <a:pt x="1" y="3710"/>
                  </a:cubicBezTo>
                  <a:cubicBezTo>
                    <a:pt x="928" y="4461"/>
                    <a:pt x="1830" y="5213"/>
                    <a:pt x="2482" y="5539"/>
                  </a:cubicBezTo>
                  <a:cubicBezTo>
                    <a:pt x="2557" y="5589"/>
                    <a:pt x="2607" y="5614"/>
                    <a:pt x="2682" y="5639"/>
                  </a:cubicBezTo>
                  <a:cubicBezTo>
                    <a:pt x="2883" y="4486"/>
                    <a:pt x="3685" y="3283"/>
                    <a:pt x="4261" y="3158"/>
                  </a:cubicBezTo>
                  <a:cubicBezTo>
                    <a:pt x="3459" y="2156"/>
                    <a:pt x="2256" y="752"/>
                    <a:pt x="1504" y="0"/>
                  </a:cubicBezTo>
                  <a:close/>
                </a:path>
              </a:pathLst>
            </a:custGeom>
            <a:solidFill>
              <a:srgbClr val="8199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0"/>
            <p:cNvSpPr/>
            <p:nvPr/>
          </p:nvSpPr>
          <p:spPr>
            <a:xfrm>
              <a:off x="4260800" y="4241900"/>
              <a:ext cx="106550" cy="141000"/>
            </a:xfrm>
            <a:custGeom>
              <a:avLst/>
              <a:gdLst/>
              <a:ahLst/>
              <a:cxnLst/>
              <a:rect l="l" t="t" r="r" b="b"/>
              <a:pathLst>
                <a:path w="4262" h="5640" fill="none" extrusionOk="0">
                  <a:moveTo>
                    <a:pt x="1504" y="0"/>
                  </a:moveTo>
                  <a:cubicBezTo>
                    <a:pt x="778" y="978"/>
                    <a:pt x="76" y="2206"/>
                    <a:pt x="151" y="2607"/>
                  </a:cubicBezTo>
                  <a:cubicBezTo>
                    <a:pt x="176" y="2782"/>
                    <a:pt x="126" y="3183"/>
                    <a:pt x="1" y="3710"/>
                  </a:cubicBezTo>
                  <a:cubicBezTo>
                    <a:pt x="928" y="4461"/>
                    <a:pt x="1830" y="5213"/>
                    <a:pt x="2482" y="5539"/>
                  </a:cubicBezTo>
                  <a:cubicBezTo>
                    <a:pt x="2557" y="5589"/>
                    <a:pt x="2607" y="5614"/>
                    <a:pt x="2682" y="5639"/>
                  </a:cubicBezTo>
                  <a:cubicBezTo>
                    <a:pt x="2883" y="4486"/>
                    <a:pt x="3685" y="3283"/>
                    <a:pt x="4261" y="3158"/>
                  </a:cubicBezTo>
                  <a:cubicBezTo>
                    <a:pt x="3459" y="2156"/>
                    <a:pt x="2256" y="752"/>
                    <a:pt x="1504" y="0"/>
                  </a:cubicBezTo>
                  <a:close/>
                </a:path>
              </a:pathLst>
            </a:custGeom>
            <a:noFill/>
            <a:ln w="10650" cap="flat" cmpd="sng">
              <a:solidFill>
                <a:srgbClr val="FFFFFF"/>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0"/>
            <p:cNvSpPr/>
            <p:nvPr/>
          </p:nvSpPr>
          <p:spPr>
            <a:xfrm>
              <a:off x="4287125" y="3927350"/>
              <a:ext cx="364675" cy="439250"/>
            </a:xfrm>
            <a:custGeom>
              <a:avLst/>
              <a:gdLst/>
              <a:ahLst/>
              <a:cxnLst/>
              <a:rect l="l" t="t" r="r" b="b"/>
              <a:pathLst>
                <a:path w="14587" h="17570" extrusionOk="0">
                  <a:moveTo>
                    <a:pt x="3659" y="1"/>
                  </a:moveTo>
                  <a:cubicBezTo>
                    <a:pt x="3659" y="1"/>
                    <a:pt x="1504" y="702"/>
                    <a:pt x="0" y="1154"/>
                  </a:cubicBezTo>
                  <a:cubicBezTo>
                    <a:pt x="101" y="2081"/>
                    <a:pt x="351" y="3083"/>
                    <a:pt x="928" y="3284"/>
                  </a:cubicBezTo>
                  <a:cubicBezTo>
                    <a:pt x="2030" y="3710"/>
                    <a:pt x="1629" y="4838"/>
                    <a:pt x="2030" y="5815"/>
                  </a:cubicBezTo>
                  <a:cubicBezTo>
                    <a:pt x="2456" y="6793"/>
                    <a:pt x="2306" y="11279"/>
                    <a:pt x="1755" y="11279"/>
                  </a:cubicBezTo>
                  <a:cubicBezTo>
                    <a:pt x="1529" y="11279"/>
                    <a:pt x="978" y="11855"/>
                    <a:pt x="451" y="12582"/>
                  </a:cubicBezTo>
                  <a:cubicBezTo>
                    <a:pt x="1203" y="13334"/>
                    <a:pt x="2406" y="14738"/>
                    <a:pt x="3208" y="15740"/>
                  </a:cubicBezTo>
                  <a:cubicBezTo>
                    <a:pt x="3233" y="15740"/>
                    <a:pt x="3284" y="15715"/>
                    <a:pt x="3309" y="15715"/>
                  </a:cubicBezTo>
                  <a:cubicBezTo>
                    <a:pt x="4010" y="15715"/>
                    <a:pt x="6567" y="17570"/>
                    <a:pt x="6567" y="17570"/>
                  </a:cubicBezTo>
                  <a:cubicBezTo>
                    <a:pt x="6567" y="17570"/>
                    <a:pt x="10201" y="16818"/>
                    <a:pt x="12632" y="16467"/>
                  </a:cubicBezTo>
                  <a:cubicBezTo>
                    <a:pt x="12682" y="16091"/>
                    <a:pt x="12757" y="15665"/>
                    <a:pt x="12707" y="15389"/>
                  </a:cubicBezTo>
                  <a:cubicBezTo>
                    <a:pt x="12632" y="14938"/>
                    <a:pt x="13183" y="13986"/>
                    <a:pt x="13885" y="13986"/>
                  </a:cubicBezTo>
                  <a:cubicBezTo>
                    <a:pt x="14587" y="13986"/>
                    <a:pt x="13559" y="12432"/>
                    <a:pt x="12782" y="11730"/>
                  </a:cubicBezTo>
                  <a:cubicBezTo>
                    <a:pt x="12005" y="11028"/>
                    <a:pt x="12081" y="9775"/>
                    <a:pt x="12782" y="9299"/>
                  </a:cubicBezTo>
                  <a:cubicBezTo>
                    <a:pt x="13484" y="8823"/>
                    <a:pt x="12858" y="8221"/>
                    <a:pt x="12858" y="7419"/>
                  </a:cubicBezTo>
                  <a:cubicBezTo>
                    <a:pt x="12858" y="6642"/>
                    <a:pt x="9524" y="6417"/>
                    <a:pt x="8973" y="6266"/>
                  </a:cubicBezTo>
                  <a:cubicBezTo>
                    <a:pt x="8421" y="6091"/>
                    <a:pt x="9349" y="4061"/>
                    <a:pt x="8497" y="4061"/>
                  </a:cubicBezTo>
                  <a:cubicBezTo>
                    <a:pt x="7644" y="4061"/>
                    <a:pt x="7319" y="3459"/>
                    <a:pt x="7319" y="2808"/>
                  </a:cubicBezTo>
                  <a:cubicBezTo>
                    <a:pt x="7319" y="2206"/>
                    <a:pt x="5990" y="1179"/>
                    <a:pt x="6066" y="778"/>
                  </a:cubicBezTo>
                  <a:cubicBezTo>
                    <a:pt x="6091" y="728"/>
                    <a:pt x="6116" y="677"/>
                    <a:pt x="6166" y="627"/>
                  </a:cubicBezTo>
                  <a:cubicBezTo>
                    <a:pt x="5690" y="552"/>
                    <a:pt x="5314" y="502"/>
                    <a:pt x="5188" y="477"/>
                  </a:cubicBezTo>
                  <a:cubicBezTo>
                    <a:pt x="4612" y="352"/>
                    <a:pt x="3659" y="1"/>
                    <a:pt x="3659" y="1"/>
                  </a:cubicBezTo>
                  <a:close/>
                </a:path>
              </a:pathLst>
            </a:custGeom>
            <a:solidFill>
              <a:srgbClr val="AB67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0"/>
            <p:cNvSpPr/>
            <p:nvPr/>
          </p:nvSpPr>
          <p:spPr>
            <a:xfrm>
              <a:off x="4287125" y="3927350"/>
              <a:ext cx="364675" cy="439250"/>
            </a:xfrm>
            <a:custGeom>
              <a:avLst/>
              <a:gdLst/>
              <a:ahLst/>
              <a:cxnLst/>
              <a:rect l="l" t="t" r="r" b="b"/>
              <a:pathLst>
                <a:path w="14587" h="17570" fill="none" extrusionOk="0">
                  <a:moveTo>
                    <a:pt x="12782" y="11730"/>
                  </a:moveTo>
                  <a:cubicBezTo>
                    <a:pt x="12005" y="11028"/>
                    <a:pt x="12081" y="9775"/>
                    <a:pt x="12782" y="9299"/>
                  </a:cubicBezTo>
                  <a:cubicBezTo>
                    <a:pt x="13484" y="8823"/>
                    <a:pt x="12858" y="8221"/>
                    <a:pt x="12858" y="7419"/>
                  </a:cubicBezTo>
                  <a:cubicBezTo>
                    <a:pt x="12858" y="6642"/>
                    <a:pt x="9524" y="6417"/>
                    <a:pt x="8973" y="6266"/>
                  </a:cubicBezTo>
                  <a:cubicBezTo>
                    <a:pt x="8421" y="6091"/>
                    <a:pt x="9349" y="4061"/>
                    <a:pt x="8497" y="4061"/>
                  </a:cubicBezTo>
                  <a:cubicBezTo>
                    <a:pt x="7644" y="4061"/>
                    <a:pt x="7319" y="3459"/>
                    <a:pt x="7319" y="2808"/>
                  </a:cubicBezTo>
                  <a:cubicBezTo>
                    <a:pt x="7319" y="2206"/>
                    <a:pt x="5990" y="1179"/>
                    <a:pt x="6066" y="778"/>
                  </a:cubicBezTo>
                  <a:cubicBezTo>
                    <a:pt x="6091" y="728"/>
                    <a:pt x="6116" y="677"/>
                    <a:pt x="6166" y="627"/>
                  </a:cubicBezTo>
                  <a:cubicBezTo>
                    <a:pt x="5690" y="552"/>
                    <a:pt x="5314" y="502"/>
                    <a:pt x="5188" y="477"/>
                  </a:cubicBezTo>
                  <a:cubicBezTo>
                    <a:pt x="4612" y="352"/>
                    <a:pt x="3659" y="1"/>
                    <a:pt x="3659" y="1"/>
                  </a:cubicBezTo>
                  <a:cubicBezTo>
                    <a:pt x="3659" y="1"/>
                    <a:pt x="1504" y="702"/>
                    <a:pt x="0" y="1154"/>
                  </a:cubicBezTo>
                  <a:cubicBezTo>
                    <a:pt x="101" y="2081"/>
                    <a:pt x="351" y="3083"/>
                    <a:pt x="928" y="3284"/>
                  </a:cubicBezTo>
                  <a:cubicBezTo>
                    <a:pt x="2030" y="3710"/>
                    <a:pt x="1629" y="4838"/>
                    <a:pt x="2030" y="5815"/>
                  </a:cubicBezTo>
                  <a:cubicBezTo>
                    <a:pt x="2456" y="6793"/>
                    <a:pt x="2306" y="11279"/>
                    <a:pt x="1755" y="11279"/>
                  </a:cubicBezTo>
                  <a:cubicBezTo>
                    <a:pt x="1529" y="11279"/>
                    <a:pt x="978" y="11855"/>
                    <a:pt x="451" y="12582"/>
                  </a:cubicBezTo>
                  <a:cubicBezTo>
                    <a:pt x="1203" y="13334"/>
                    <a:pt x="2406" y="14738"/>
                    <a:pt x="3208" y="15740"/>
                  </a:cubicBezTo>
                  <a:cubicBezTo>
                    <a:pt x="3233" y="15740"/>
                    <a:pt x="3284" y="15715"/>
                    <a:pt x="3309" y="15715"/>
                  </a:cubicBezTo>
                  <a:cubicBezTo>
                    <a:pt x="4010" y="15715"/>
                    <a:pt x="6567" y="17570"/>
                    <a:pt x="6567" y="17570"/>
                  </a:cubicBezTo>
                  <a:cubicBezTo>
                    <a:pt x="6567" y="17570"/>
                    <a:pt x="10201" y="16818"/>
                    <a:pt x="12632" y="16467"/>
                  </a:cubicBezTo>
                  <a:cubicBezTo>
                    <a:pt x="12682" y="16091"/>
                    <a:pt x="12757" y="15665"/>
                    <a:pt x="12707" y="15389"/>
                  </a:cubicBezTo>
                  <a:cubicBezTo>
                    <a:pt x="12632" y="14938"/>
                    <a:pt x="13183" y="13986"/>
                    <a:pt x="13885" y="13986"/>
                  </a:cubicBezTo>
                  <a:cubicBezTo>
                    <a:pt x="14587" y="13986"/>
                    <a:pt x="13559" y="12432"/>
                    <a:pt x="12782" y="11730"/>
                  </a:cubicBezTo>
                  <a:close/>
                </a:path>
              </a:pathLst>
            </a:custGeom>
            <a:noFill/>
            <a:ln w="10650" cap="flat" cmpd="sng">
              <a:solidFill>
                <a:srgbClr val="FFFFFF"/>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0"/>
            <p:cNvSpPr/>
            <p:nvPr/>
          </p:nvSpPr>
          <p:spPr>
            <a:xfrm>
              <a:off x="1659350" y="1713225"/>
              <a:ext cx="805100" cy="386500"/>
            </a:xfrm>
            <a:custGeom>
              <a:avLst/>
              <a:gdLst/>
              <a:ahLst/>
              <a:cxnLst/>
              <a:rect l="l" t="t" r="r" b="b"/>
              <a:pathLst>
                <a:path w="32204" h="15460" extrusionOk="0">
                  <a:moveTo>
                    <a:pt x="23289" y="1"/>
                  </a:moveTo>
                  <a:cubicBezTo>
                    <a:pt x="23222" y="1"/>
                    <a:pt x="23161" y="14"/>
                    <a:pt x="23106" y="44"/>
                  </a:cubicBezTo>
                  <a:cubicBezTo>
                    <a:pt x="22429" y="395"/>
                    <a:pt x="22930" y="1322"/>
                    <a:pt x="22755" y="1848"/>
                  </a:cubicBezTo>
                  <a:cubicBezTo>
                    <a:pt x="22709" y="1974"/>
                    <a:pt x="22592" y="2018"/>
                    <a:pt x="22439" y="2018"/>
                  </a:cubicBezTo>
                  <a:cubicBezTo>
                    <a:pt x="22087" y="2018"/>
                    <a:pt x="21543" y="1789"/>
                    <a:pt x="21227" y="1789"/>
                  </a:cubicBezTo>
                  <a:cubicBezTo>
                    <a:pt x="21075" y="1789"/>
                    <a:pt x="20976" y="1842"/>
                    <a:pt x="20976" y="1999"/>
                  </a:cubicBezTo>
                  <a:cubicBezTo>
                    <a:pt x="20976" y="2314"/>
                    <a:pt x="20789" y="2492"/>
                    <a:pt x="20537" y="2492"/>
                  </a:cubicBezTo>
                  <a:cubicBezTo>
                    <a:pt x="20307" y="2492"/>
                    <a:pt x="20023" y="2346"/>
                    <a:pt x="19773" y="2024"/>
                  </a:cubicBezTo>
                  <a:cubicBezTo>
                    <a:pt x="19578" y="1783"/>
                    <a:pt x="19284" y="1686"/>
                    <a:pt x="18993" y="1686"/>
                  </a:cubicBezTo>
                  <a:cubicBezTo>
                    <a:pt x="18498" y="1686"/>
                    <a:pt x="18012" y="1968"/>
                    <a:pt x="18043" y="2300"/>
                  </a:cubicBezTo>
                  <a:cubicBezTo>
                    <a:pt x="18059" y="2466"/>
                    <a:pt x="18012" y="2537"/>
                    <a:pt x="17909" y="2537"/>
                  </a:cubicBezTo>
                  <a:cubicBezTo>
                    <a:pt x="17684" y="2537"/>
                    <a:pt x="17193" y="2202"/>
                    <a:pt x="16489" y="1773"/>
                  </a:cubicBezTo>
                  <a:cubicBezTo>
                    <a:pt x="16302" y="1659"/>
                    <a:pt x="16113" y="1610"/>
                    <a:pt x="15931" y="1610"/>
                  </a:cubicBezTo>
                  <a:cubicBezTo>
                    <a:pt x="15115" y="1610"/>
                    <a:pt x="14423" y="2598"/>
                    <a:pt x="14484" y="3152"/>
                  </a:cubicBezTo>
                  <a:cubicBezTo>
                    <a:pt x="14529" y="3442"/>
                    <a:pt x="14464" y="3637"/>
                    <a:pt x="14304" y="3637"/>
                  </a:cubicBezTo>
                  <a:cubicBezTo>
                    <a:pt x="14104" y="3637"/>
                    <a:pt x="13754" y="3332"/>
                    <a:pt x="13281" y="2525"/>
                  </a:cubicBezTo>
                  <a:cubicBezTo>
                    <a:pt x="13038" y="2098"/>
                    <a:pt x="12782" y="1933"/>
                    <a:pt x="12553" y="1933"/>
                  </a:cubicBezTo>
                  <a:cubicBezTo>
                    <a:pt x="12003" y="1933"/>
                    <a:pt x="11609" y="2886"/>
                    <a:pt x="11928" y="3452"/>
                  </a:cubicBezTo>
                  <a:cubicBezTo>
                    <a:pt x="12286" y="4126"/>
                    <a:pt x="12219" y="4924"/>
                    <a:pt x="11802" y="4924"/>
                  </a:cubicBezTo>
                  <a:cubicBezTo>
                    <a:pt x="11723" y="4924"/>
                    <a:pt x="11631" y="4895"/>
                    <a:pt x="11527" y="4831"/>
                  </a:cubicBezTo>
                  <a:cubicBezTo>
                    <a:pt x="11385" y="4747"/>
                    <a:pt x="11234" y="4710"/>
                    <a:pt x="11081" y="4710"/>
                  </a:cubicBezTo>
                  <a:cubicBezTo>
                    <a:pt x="10503" y="4710"/>
                    <a:pt x="9889" y="5233"/>
                    <a:pt x="9572" y="5708"/>
                  </a:cubicBezTo>
                  <a:cubicBezTo>
                    <a:pt x="9527" y="5779"/>
                    <a:pt x="9469" y="5810"/>
                    <a:pt x="9402" y="5810"/>
                  </a:cubicBezTo>
                  <a:cubicBezTo>
                    <a:pt x="8880" y="5810"/>
                    <a:pt x="7858" y="3839"/>
                    <a:pt x="8770" y="3327"/>
                  </a:cubicBezTo>
                  <a:cubicBezTo>
                    <a:pt x="9798" y="2751"/>
                    <a:pt x="5537" y="295"/>
                    <a:pt x="4209" y="295"/>
                  </a:cubicBezTo>
                  <a:cubicBezTo>
                    <a:pt x="2855" y="295"/>
                    <a:pt x="3757" y="1272"/>
                    <a:pt x="4635" y="1999"/>
                  </a:cubicBezTo>
                  <a:cubicBezTo>
                    <a:pt x="5040" y="2314"/>
                    <a:pt x="4955" y="2452"/>
                    <a:pt x="4695" y="2452"/>
                  </a:cubicBezTo>
                  <a:cubicBezTo>
                    <a:pt x="4376" y="2452"/>
                    <a:pt x="3794" y="2244"/>
                    <a:pt x="3532" y="1899"/>
                  </a:cubicBezTo>
                  <a:cubicBezTo>
                    <a:pt x="3377" y="1704"/>
                    <a:pt x="3180" y="1619"/>
                    <a:pt x="2968" y="1619"/>
                  </a:cubicBezTo>
                  <a:cubicBezTo>
                    <a:pt x="2495" y="1619"/>
                    <a:pt x="1940" y="2045"/>
                    <a:pt x="1577" y="2650"/>
                  </a:cubicBezTo>
                  <a:cubicBezTo>
                    <a:pt x="1051" y="3553"/>
                    <a:pt x="148" y="4029"/>
                    <a:pt x="73" y="4655"/>
                  </a:cubicBezTo>
                  <a:cubicBezTo>
                    <a:pt x="0" y="5111"/>
                    <a:pt x="829" y="5580"/>
                    <a:pt x="1817" y="5580"/>
                  </a:cubicBezTo>
                  <a:cubicBezTo>
                    <a:pt x="2187" y="5580"/>
                    <a:pt x="2580" y="5514"/>
                    <a:pt x="2955" y="5357"/>
                  </a:cubicBezTo>
                  <a:cubicBezTo>
                    <a:pt x="3666" y="5060"/>
                    <a:pt x="4422" y="4896"/>
                    <a:pt x="5085" y="4896"/>
                  </a:cubicBezTo>
                  <a:cubicBezTo>
                    <a:pt x="5709" y="4896"/>
                    <a:pt x="6249" y="5041"/>
                    <a:pt x="6589" y="5357"/>
                  </a:cubicBezTo>
                  <a:cubicBezTo>
                    <a:pt x="7291" y="6034"/>
                    <a:pt x="5311" y="6285"/>
                    <a:pt x="6013" y="6836"/>
                  </a:cubicBezTo>
                  <a:cubicBezTo>
                    <a:pt x="6622" y="7292"/>
                    <a:pt x="6269" y="7692"/>
                    <a:pt x="5069" y="7692"/>
                  </a:cubicBezTo>
                  <a:cubicBezTo>
                    <a:pt x="4885" y="7692"/>
                    <a:pt x="4682" y="7683"/>
                    <a:pt x="4459" y="7663"/>
                  </a:cubicBezTo>
                  <a:cubicBezTo>
                    <a:pt x="4276" y="7649"/>
                    <a:pt x="4088" y="7643"/>
                    <a:pt x="3900" y="7643"/>
                  </a:cubicBezTo>
                  <a:cubicBezTo>
                    <a:pt x="2360" y="7643"/>
                    <a:pt x="760" y="8077"/>
                    <a:pt x="1051" y="8590"/>
                  </a:cubicBezTo>
                  <a:cubicBezTo>
                    <a:pt x="1120" y="8723"/>
                    <a:pt x="1384" y="8769"/>
                    <a:pt x="1752" y="8769"/>
                  </a:cubicBezTo>
                  <a:cubicBezTo>
                    <a:pt x="2616" y="8769"/>
                    <a:pt x="4048" y="8512"/>
                    <a:pt x="4832" y="8512"/>
                  </a:cubicBezTo>
                  <a:cubicBezTo>
                    <a:pt x="5165" y="8512"/>
                    <a:pt x="5381" y="8558"/>
                    <a:pt x="5386" y="8691"/>
                  </a:cubicBezTo>
                  <a:cubicBezTo>
                    <a:pt x="5428" y="9164"/>
                    <a:pt x="5401" y="9909"/>
                    <a:pt x="5988" y="9909"/>
                  </a:cubicBezTo>
                  <a:cubicBezTo>
                    <a:pt x="6116" y="9909"/>
                    <a:pt x="6272" y="9874"/>
                    <a:pt x="6464" y="9793"/>
                  </a:cubicBezTo>
                  <a:cubicBezTo>
                    <a:pt x="6618" y="9731"/>
                    <a:pt x="6734" y="9704"/>
                    <a:pt x="6822" y="9704"/>
                  </a:cubicBezTo>
                  <a:cubicBezTo>
                    <a:pt x="7338" y="9704"/>
                    <a:pt x="6892" y="10628"/>
                    <a:pt x="7341" y="10821"/>
                  </a:cubicBezTo>
                  <a:cubicBezTo>
                    <a:pt x="7868" y="11047"/>
                    <a:pt x="7742" y="12099"/>
                    <a:pt x="6339" y="12199"/>
                  </a:cubicBezTo>
                  <a:cubicBezTo>
                    <a:pt x="4910" y="12275"/>
                    <a:pt x="4209" y="12575"/>
                    <a:pt x="4810" y="13177"/>
                  </a:cubicBezTo>
                  <a:cubicBezTo>
                    <a:pt x="5091" y="13458"/>
                    <a:pt x="5483" y="13560"/>
                    <a:pt x="5945" y="13560"/>
                  </a:cubicBezTo>
                  <a:cubicBezTo>
                    <a:pt x="6719" y="13560"/>
                    <a:pt x="7687" y="13271"/>
                    <a:pt x="8645" y="13052"/>
                  </a:cubicBezTo>
                  <a:cubicBezTo>
                    <a:pt x="8782" y="13017"/>
                    <a:pt x="8926" y="13001"/>
                    <a:pt x="9074" y="13001"/>
                  </a:cubicBezTo>
                  <a:cubicBezTo>
                    <a:pt x="10544" y="13001"/>
                    <a:pt x="12490" y="14569"/>
                    <a:pt x="14083" y="15207"/>
                  </a:cubicBezTo>
                  <a:cubicBezTo>
                    <a:pt x="14516" y="15384"/>
                    <a:pt x="15025" y="15460"/>
                    <a:pt x="15551" y="15460"/>
                  </a:cubicBezTo>
                  <a:cubicBezTo>
                    <a:pt x="17190" y="15460"/>
                    <a:pt x="19006" y="14725"/>
                    <a:pt x="19271" y="14004"/>
                  </a:cubicBezTo>
                  <a:cubicBezTo>
                    <a:pt x="19647" y="13077"/>
                    <a:pt x="22028" y="13427"/>
                    <a:pt x="23006" y="12776"/>
                  </a:cubicBezTo>
                  <a:cubicBezTo>
                    <a:pt x="23983" y="12099"/>
                    <a:pt x="25311" y="11297"/>
                    <a:pt x="27041" y="11222"/>
                  </a:cubicBezTo>
                  <a:cubicBezTo>
                    <a:pt x="28726" y="11124"/>
                    <a:pt x="28745" y="9313"/>
                    <a:pt x="29394" y="9313"/>
                  </a:cubicBezTo>
                  <a:cubicBezTo>
                    <a:pt x="29411" y="9313"/>
                    <a:pt x="29429" y="9315"/>
                    <a:pt x="29447" y="9317"/>
                  </a:cubicBezTo>
                  <a:cubicBezTo>
                    <a:pt x="29465" y="9319"/>
                    <a:pt x="29483" y="9320"/>
                    <a:pt x="29502" y="9320"/>
                  </a:cubicBezTo>
                  <a:cubicBezTo>
                    <a:pt x="30208" y="9320"/>
                    <a:pt x="31313" y="7966"/>
                    <a:pt x="31753" y="7087"/>
                  </a:cubicBezTo>
                  <a:cubicBezTo>
                    <a:pt x="32204" y="6209"/>
                    <a:pt x="31251" y="4605"/>
                    <a:pt x="30199" y="4605"/>
                  </a:cubicBezTo>
                  <a:cubicBezTo>
                    <a:pt x="29121" y="4605"/>
                    <a:pt x="28344" y="3778"/>
                    <a:pt x="28570" y="3152"/>
                  </a:cubicBezTo>
                  <a:cubicBezTo>
                    <a:pt x="28770" y="2525"/>
                    <a:pt x="27968" y="1723"/>
                    <a:pt x="28018" y="1272"/>
                  </a:cubicBezTo>
                  <a:cubicBezTo>
                    <a:pt x="28034" y="1134"/>
                    <a:pt x="27900" y="1083"/>
                    <a:pt x="27687" y="1083"/>
                  </a:cubicBezTo>
                  <a:cubicBezTo>
                    <a:pt x="27245" y="1083"/>
                    <a:pt x="26462" y="1304"/>
                    <a:pt x="25988" y="1422"/>
                  </a:cubicBezTo>
                  <a:cubicBezTo>
                    <a:pt x="25956" y="1430"/>
                    <a:pt x="25922" y="1434"/>
                    <a:pt x="25887" y="1434"/>
                  </a:cubicBezTo>
                  <a:cubicBezTo>
                    <a:pt x="25197" y="1434"/>
                    <a:pt x="23972" y="1"/>
                    <a:pt x="23289" y="1"/>
                  </a:cubicBezTo>
                  <a:close/>
                </a:path>
              </a:pathLst>
            </a:custGeom>
            <a:solidFill>
              <a:srgbClr val="F6B8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0"/>
            <p:cNvSpPr/>
            <p:nvPr/>
          </p:nvSpPr>
          <p:spPr>
            <a:xfrm>
              <a:off x="1658650" y="1705550"/>
              <a:ext cx="805800" cy="406025"/>
            </a:xfrm>
            <a:custGeom>
              <a:avLst/>
              <a:gdLst/>
              <a:ahLst/>
              <a:cxnLst/>
              <a:rect l="l" t="t" r="r" b="b"/>
              <a:pathLst>
                <a:path w="32232" h="16241" fill="none" extrusionOk="0">
                  <a:moveTo>
                    <a:pt x="27069" y="11529"/>
                  </a:moveTo>
                  <a:cubicBezTo>
                    <a:pt x="28798" y="11429"/>
                    <a:pt x="28773" y="9524"/>
                    <a:pt x="29475" y="9624"/>
                  </a:cubicBezTo>
                  <a:cubicBezTo>
                    <a:pt x="30177" y="9699"/>
                    <a:pt x="31329" y="8296"/>
                    <a:pt x="31781" y="7394"/>
                  </a:cubicBezTo>
                  <a:cubicBezTo>
                    <a:pt x="32232" y="6516"/>
                    <a:pt x="31279" y="4912"/>
                    <a:pt x="30227" y="4912"/>
                  </a:cubicBezTo>
                  <a:cubicBezTo>
                    <a:pt x="29149" y="4912"/>
                    <a:pt x="28372" y="4085"/>
                    <a:pt x="28598" y="3459"/>
                  </a:cubicBezTo>
                  <a:cubicBezTo>
                    <a:pt x="28798" y="2832"/>
                    <a:pt x="27996" y="2030"/>
                    <a:pt x="28046" y="1579"/>
                  </a:cubicBezTo>
                  <a:cubicBezTo>
                    <a:pt x="28096" y="1153"/>
                    <a:pt x="26718" y="1554"/>
                    <a:pt x="26016" y="1729"/>
                  </a:cubicBezTo>
                  <a:cubicBezTo>
                    <a:pt x="25289" y="1905"/>
                    <a:pt x="23785" y="0"/>
                    <a:pt x="23134" y="351"/>
                  </a:cubicBezTo>
                  <a:cubicBezTo>
                    <a:pt x="22457" y="702"/>
                    <a:pt x="22958" y="1629"/>
                    <a:pt x="22783" y="2155"/>
                  </a:cubicBezTo>
                  <a:cubicBezTo>
                    <a:pt x="22582" y="2707"/>
                    <a:pt x="21004" y="1679"/>
                    <a:pt x="21004" y="2306"/>
                  </a:cubicBezTo>
                  <a:cubicBezTo>
                    <a:pt x="21004" y="2907"/>
                    <a:pt x="20327" y="3008"/>
                    <a:pt x="19801" y="2331"/>
                  </a:cubicBezTo>
                  <a:cubicBezTo>
                    <a:pt x="19274" y="1679"/>
                    <a:pt x="18021" y="2080"/>
                    <a:pt x="18071" y="2607"/>
                  </a:cubicBezTo>
                  <a:cubicBezTo>
                    <a:pt x="18121" y="3133"/>
                    <a:pt x="17545" y="2707"/>
                    <a:pt x="16517" y="2080"/>
                  </a:cubicBezTo>
                  <a:cubicBezTo>
                    <a:pt x="15490" y="1454"/>
                    <a:pt x="14437" y="2782"/>
                    <a:pt x="14512" y="3459"/>
                  </a:cubicBezTo>
                  <a:cubicBezTo>
                    <a:pt x="14613" y="4110"/>
                    <a:pt x="14161" y="4286"/>
                    <a:pt x="13309" y="2832"/>
                  </a:cubicBezTo>
                  <a:cubicBezTo>
                    <a:pt x="12482" y="1379"/>
                    <a:pt x="11505" y="2957"/>
                    <a:pt x="11956" y="3759"/>
                  </a:cubicBezTo>
                  <a:cubicBezTo>
                    <a:pt x="12382" y="4561"/>
                    <a:pt x="12206" y="5539"/>
                    <a:pt x="11555" y="5138"/>
                  </a:cubicBezTo>
                  <a:cubicBezTo>
                    <a:pt x="10878" y="4737"/>
                    <a:pt x="10001" y="5414"/>
                    <a:pt x="9600" y="6015"/>
                  </a:cubicBezTo>
                  <a:cubicBezTo>
                    <a:pt x="9199" y="6642"/>
                    <a:pt x="7770" y="4211"/>
                    <a:pt x="8798" y="3634"/>
                  </a:cubicBezTo>
                  <a:cubicBezTo>
                    <a:pt x="9826" y="3058"/>
                    <a:pt x="5565" y="602"/>
                    <a:pt x="4237" y="602"/>
                  </a:cubicBezTo>
                  <a:cubicBezTo>
                    <a:pt x="2883" y="602"/>
                    <a:pt x="3785" y="1579"/>
                    <a:pt x="4663" y="2306"/>
                  </a:cubicBezTo>
                  <a:cubicBezTo>
                    <a:pt x="5565" y="3008"/>
                    <a:pt x="4036" y="2832"/>
                    <a:pt x="3560" y="2206"/>
                  </a:cubicBezTo>
                  <a:cubicBezTo>
                    <a:pt x="3059" y="1579"/>
                    <a:pt x="2131" y="2080"/>
                    <a:pt x="1605" y="2957"/>
                  </a:cubicBezTo>
                  <a:cubicBezTo>
                    <a:pt x="1079" y="3860"/>
                    <a:pt x="176" y="4336"/>
                    <a:pt x="101" y="4962"/>
                  </a:cubicBezTo>
                  <a:cubicBezTo>
                    <a:pt x="1" y="5589"/>
                    <a:pt x="1605" y="6241"/>
                    <a:pt x="2983" y="5664"/>
                  </a:cubicBezTo>
                  <a:cubicBezTo>
                    <a:pt x="4362" y="5088"/>
                    <a:pt x="5916" y="5013"/>
                    <a:pt x="6617" y="5664"/>
                  </a:cubicBezTo>
                  <a:cubicBezTo>
                    <a:pt x="7319" y="6341"/>
                    <a:pt x="5339" y="6592"/>
                    <a:pt x="6041" y="7143"/>
                  </a:cubicBezTo>
                  <a:cubicBezTo>
                    <a:pt x="6743" y="7669"/>
                    <a:pt x="6166" y="8120"/>
                    <a:pt x="4487" y="7970"/>
                  </a:cubicBezTo>
                  <a:cubicBezTo>
                    <a:pt x="2808" y="7845"/>
                    <a:pt x="753" y="8321"/>
                    <a:pt x="1079" y="8897"/>
                  </a:cubicBezTo>
                  <a:cubicBezTo>
                    <a:pt x="1379" y="9474"/>
                    <a:pt x="5389" y="8421"/>
                    <a:pt x="5414" y="8998"/>
                  </a:cubicBezTo>
                  <a:cubicBezTo>
                    <a:pt x="5465" y="9574"/>
                    <a:pt x="5414" y="10551"/>
                    <a:pt x="6492" y="10100"/>
                  </a:cubicBezTo>
                  <a:cubicBezTo>
                    <a:pt x="7545" y="9674"/>
                    <a:pt x="6843" y="10902"/>
                    <a:pt x="7369" y="11128"/>
                  </a:cubicBezTo>
                  <a:cubicBezTo>
                    <a:pt x="7896" y="11354"/>
                    <a:pt x="7770" y="12406"/>
                    <a:pt x="6367" y="12506"/>
                  </a:cubicBezTo>
                  <a:cubicBezTo>
                    <a:pt x="4938" y="12582"/>
                    <a:pt x="4237" y="12882"/>
                    <a:pt x="4838" y="13484"/>
                  </a:cubicBezTo>
                  <a:cubicBezTo>
                    <a:pt x="5590" y="14236"/>
                    <a:pt x="7144" y="13709"/>
                    <a:pt x="8673" y="13359"/>
                  </a:cubicBezTo>
                  <a:cubicBezTo>
                    <a:pt x="10176" y="12983"/>
                    <a:pt x="12357" y="14812"/>
                    <a:pt x="14111" y="15514"/>
                  </a:cubicBezTo>
                  <a:cubicBezTo>
                    <a:pt x="15891" y="16241"/>
                    <a:pt x="18948" y="15263"/>
                    <a:pt x="19299" y="14311"/>
                  </a:cubicBezTo>
                  <a:cubicBezTo>
                    <a:pt x="19675" y="13384"/>
                    <a:pt x="22056" y="13734"/>
                    <a:pt x="23034" y="13083"/>
                  </a:cubicBezTo>
                  <a:cubicBezTo>
                    <a:pt x="24011" y="12406"/>
                    <a:pt x="25339" y="11604"/>
                    <a:pt x="27069" y="11529"/>
                  </a:cubicBezTo>
                  <a:close/>
                </a:path>
              </a:pathLst>
            </a:custGeom>
            <a:noFill/>
            <a:ln w="10650" cap="flat" cmpd="sng">
              <a:solidFill>
                <a:srgbClr val="FFFFFF"/>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0"/>
            <p:cNvSpPr/>
            <p:nvPr/>
          </p:nvSpPr>
          <p:spPr>
            <a:xfrm>
              <a:off x="3512050" y="3781375"/>
              <a:ext cx="80225" cy="71725"/>
            </a:xfrm>
            <a:custGeom>
              <a:avLst/>
              <a:gdLst/>
              <a:ahLst/>
              <a:cxnLst/>
              <a:rect l="l" t="t" r="r" b="b"/>
              <a:pathLst>
                <a:path w="3209" h="2869" extrusionOk="0">
                  <a:moveTo>
                    <a:pt x="602" y="0"/>
                  </a:moveTo>
                  <a:cubicBezTo>
                    <a:pt x="602" y="0"/>
                    <a:pt x="1" y="50"/>
                    <a:pt x="151" y="1053"/>
                  </a:cubicBezTo>
                  <a:cubicBezTo>
                    <a:pt x="201" y="1379"/>
                    <a:pt x="226" y="1604"/>
                    <a:pt x="226" y="1754"/>
                  </a:cubicBezTo>
                  <a:cubicBezTo>
                    <a:pt x="251" y="2005"/>
                    <a:pt x="377" y="2206"/>
                    <a:pt x="552" y="2381"/>
                  </a:cubicBezTo>
                  <a:cubicBezTo>
                    <a:pt x="776" y="2605"/>
                    <a:pt x="1140" y="2869"/>
                    <a:pt x="1501" y="2869"/>
                  </a:cubicBezTo>
                  <a:cubicBezTo>
                    <a:pt x="1544" y="2869"/>
                    <a:pt x="1587" y="2865"/>
                    <a:pt x="1630" y="2857"/>
                  </a:cubicBezTo>
                  <a:cubicBezTo>
                    <a:pt x="2098" y="2790"/>
                    <a:pt x="2365" y="2735"/>
                    <a:pt x="2662" y="2735"/>
                  </a:cubicBezTo>
                  <a:cubicBezTo>
                    <a:pt x="2810" y="2735"/>
                    <a:pt x="2966" y="2749"/>
                    <a:pt x="3159" y="2782"/>
                  </a:cubicBezTo>
                  <a:cubicBezTo>
                    <a:pt x="3159" y="2782"/>
                    <a:pt x="3209" y="1754"/>
                    <a:pt x="2106" y="1554"/>
                  </a:cubicBezTo>
                  <a:cubicBezTo>
                    <a:pt x="1003" y="1353"/>
                    <a:pt x="1078" y="978"/>
                    <a:pt x="978" y="627"/>
                  </a:cubicBezTo>
                  <a:cubicBezTo>
                    <a:pt x="928" y="451"/>
                    <a:pt x="602" y="0"/>
                    <a:pt x="602" y="0"/>
                  </a:cubicBezTo>
                  <a:close/>
                </a:path>
              </a:pathLst>
            </a:custGeom>
            <a:solidFill>
              <a:srgbClr val="8199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0"/>
            <p:cNvSpPr/>
            <p:nvPr/>
          </p:nvSpPr>
          <p:spPr>
            <a:xfrm>
              <a:off x="3512050" y="3781375"/>
              <a:ext cx="80225" cy="73325"/>
            </a:xfrm>
            <a:custGeom>
              <a:avLst/>
              <a:gdLst/>
              <a:ahLst/>
              <a:cxnLst/>
              <a:rect l="l" t="t" r="r" b="b"/>
              <a:pathLst>
                <a:path w="3209" h="2933" fill="none" extrusionOk="0">
                  <a:moveTo>
                    <a:pt x="3159" y="2782"/>
                  </a:moveTo>
                  <a:cubicBezTo>
                    <a:pt x="3159" y="2782"/>
                    <a:pt x="3209" y="1754"/>
                    <a:pt x="2106" y="1554"/>
                  </a:cubicBezTo>
                  <a:cubicBezTo>
                    <a:pt x="1003" y="1353"/>
                    <a:pt x="1078" y="978"/>
                    <a:pt x="978" y="627"/>
                  </a:cubicBezTo>
                  <a:cubicBezTo>
                    <a:pt x="928" y="451"/>
                    <a:pt x="602" y="0"/>
                    <a:pt x="602" y="0"/>
                  </a:cubicBezTo>
                  <a:cubicBezTo>
                    <a:pt x="602" y="0"/>
                    <a:pt x="1" y="50"/>
                    <a:pt x="151" y="1053"/>
                  </a:cubicBezTo>
                  <a:cubicBezTo>
                    <a:pt x="201" y="1379"/>
                    <a:pt x="226" y="1604"/>
                    <a:pt x="226" y="1754"/>
                  </a:cubicBezTo>
                  <a:cubicBezTo>
                    <a:pt x="251" y="2005"/>
                    <a:pt x="377" y="2206"/>
                    <a:pt x="552" y="2381"/>
                  </a:cubicBezTo>
                  <a:cubicBezTo>
                    <a:pt x="803" y="2632"/>
                    <a:pt x="1229" y="2932"/>
                    <a:pt x="1630" y="2857"/>
                  </a:cubicBezTo>
                  <a:cubicBezTo>
                    <a:pt x="2331" y="2757"/>
                    <a:pt x="2582" y="2682"/>
                    <a:pt x="3159" y="2782"/>
                  </a:cubicBezTo>
                  <a:close/>
                </a:path>
              </a:pathLst>
            </a:custGeom>
            <a:noFill/>
            <a:ln w="10650" cap="flat" cmpd="sng">
              <a:solidFill>
                <a:srgbClr val="FFFFFF"/>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0"/>
            <p:cNvSpPr/>
            <p:nvPr/>
          </p:nvSpPr>
          <p:spPr>
            <a:xfrm>
              <a:off x="2664775" y="4298775"/>
              <a:ext cx="136500" cy="56000"/>
            </a:xfrm>
            <a:custGeom>
              <a:avLst/>
              <a:gdLst/>
              <a:ahLst/>
              <a:cxnLst/>
              <a:rect l="l" t="t" r="r" b="b"/>
              <a:pathLst>
                <a:path w="5460" h="2240" extrusionOk="0">
                  <a:moveTo>
                    <a:pt x="2353" y="1"/>
                  </a:moveTo>
                  <a:cubicBezTo>
                    <a:pt x="2324" y="1"/>
                    <a:pt x="2293" y="3"/>
                    <a:pt x="2262" y="6"/>
                  </a:cubicBezTo>
                  <a:cubicBezTo>
                    <a:pt x="1786" y="56"/>
                    <a:pt x="1962" y="482"/>
                    <a:pt x="1962" y="482"/>
                  </a:cubicBezTo>
                  <a:cubicBezTo>
                    <a:pt x="1962" y="482"/>
                    <a:pt x="2037" y="1034"/>
                    <a:pt x="308" y="1059"/>
                  </a:cubicBezTo>
                  <a:cubicBezTo>
                    <a:pt x="308" y="1059"/>
                    <a:pt x="0" y="2240"/>
                    <a:pt x="1772" y="2240"/>
                  </a:cubicBezTo>
                  <a:cubicBezTo>
                    <a:pt x="1825" y="2240"/>
                    <a:pt x="1880" y="2239"/>
                    <a:pt x="1937" y="2237"/>
                  </a:cubicBezTo>
                  <a:cubicBezTo>
                    <a:pt x="1937" y="2237"/>
                    <a:pt x="2677" y="1866"/>
                    <a:pt x="3546" y="1866"/>
                  </a:cubicBezTo>
                  <a:cubicBezTo>
                    <a:pt x="3830" y="1866"/>
                    <a:pt x="4128" y="1906"/>
                    <a:pt x="4418" y="2011"/>
                  </a:cubicBezTo>
                  <a:cubicBezTo>
                    <a:pt x="4612" y="2081"/>
                    <a:pt x="4762" y="2111"/>
                    <a:pt x="4877" y="2111"/>
                  </a:cubicBezTo>
                  <a:cubicBezTo>
                    <a:pt x="5459" y="2111"/>
                    <a:pt x="5145" y="1359"/>
                    <a:pt x="5145" y="1359"/>
                  </a:cubicBezTo>
                  <a:cubicBezTo>
                    <a:pt x="5145" y="1359"/>
                    <a:pt x="3992" y="1159"/>
                    <a:pt x="3516" y="708"/>
                  </a:cubicBezTo>
                  <a:cubicBezTo>
                    <a:pt x="3072" y="311"/>
                    <a:pt x="2759" y="1"/>
                    <a:pt x="2353" y="1"/>
                  </a:cubicBezTo>
                  <a:close/>
                </a:path>
              </a:pathLst>
            </a:custGeom>
            <a:solidFill>
              <a:srgbClr val="54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0"/>
            <p:cNvSpPr/>
            <p:nvPr/>
          </p:nvSpPr>
          <p:spPr>
            <a:xfrm>
              <a:off x="2664300" y="4297650"/>
              <a:ext cx="140375" cy="62075"/>
            </a:xfrm>
            <a:custGeom>
              <a:avLst/>
              <a:gdLst/>
              <a:ahLst/>
              <a:cxnLst/>
              <a:rect l="l" t="t" r="r" b="b"/>
              <a:pathLst>
                <a:path w="5615" h="2483" fill="none" extrusionOk="0">
                  <a:moveTo>
                    <a:pt x="327" y="1104"/>
                  </a:moveTo>
                  <a:cubicBezTo>
                    <a:pt x="327" y="1104"/>
                    <a:pt x="1" y="2357"/>
                    <a:pt x="1956" y="2282"/>
                  </a:cubicBezTo>
                  <a:cubicBezTo>
                    <a:pt x="1956" y="2282"/>
                    <a:pt x="3259" y="1630"/>
                    <a:pt x="4437" y="2056"/>
                  </a:cubicBezTo>
                  <a:cubicBezTo>
                    <a:pt x="5615" y="2482"/>
                    <a:pt x="5164" y="1404"/>
                    <a:pt x="5164" y="1404"/>
                  </a:cubicBezTo>
                  <a:cubicBezTo>
                    <a:pt x="5164" y="1404"/>
                    <a:pt x="4011" y="1204"/>
                    <a:pt x="3535" y="753"/>
                  </a:cubicBezTo>
                  <a:cubicBezTo>
                    <a:pt x="3058" y="327"/>
                    <a:pt x="2733" y="1"/>
                    <a:pt x="2281" y="51"/>
                  </a:cubicBezTo>
                  <a:cubicBezTo>
                    <a:pt x="1805" y="101"/>
                    <a:pt x="1981" y="527"/>
                    <a:pt x="1981" y="527"/>
                  </a:cubicBezTo>
                  <a:cubicBezTo>
                    <a:pt x="1981" y="527"/>
                    <a:pt x="2056" y="1079"/>
                    <a:pt x="327" y="1104"/>
                  </a:cubicBezTo>
                  <a:close/>
                </a:path>
              </a:pathLst>
            </a:custGeom>
            <a:noFill/>
            <a:ln w="10650" cap="flat" cmpd="sng">
              <a:solidFill>
                <a:srgbClr val="FFFFFF"/>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0"/>
            <p:cNvSpPr/>
            <p:nvPr/>
          </p:nvSpPr>
          <p:spPr>
            <a:xfrm>
              <a:off x="3235850" y="4205725"/>
              <a:ext cx="87000" cy="59700"/>
            </a:xfrm>
            <a:custGeom>
              <a:avLst/>
              <a:gdLst/>
              <a:ahLst/>
              <a:cxnLst/>
              <a:rect l="l" t="t" r="r" b="b"/>
              <a:pathLst>
                <a:path w="3480" h="2388" extrusionOk="0">
                  <a:moveTo>
                    <a:pt x="3137" y="0"/>
                  </a:moveTo>
                  <a:cubicBezTo>
                    <a:pt x="2798" y="0"/>
                    <a:pt x="2246" y="48"/>
                    <a:pt x="1675" y="294"/>
                  </a:cubicBezTo>
                  <a:cubicBezTo>
                    <a:pt x="1249" y="495"/>
                    <a:pt x="297" y="319"/>
                    <a:pt x="171" y="1121"/>
                  </a:cubicBezTo>
                  <a:cubicBezTo>
                    <a:pt x="1" y="2087"/>
                    <a:pt x="142" y="2388"/>
                    <a:pt x="383" y="2388"/>
                  </a:cubicBezTo>
                  <a:cubicBezTo>
                    <a:pt x="780" y="2388"/>
                    <a:pt x="1450" y="1573"/>
                    <a:pt x="1450" y="1573"/>
                  </a:cubicBezTo>
                  <a:lnTo>
                    <a:pt x="3104" y="194"/>
                  </a:lnTo>
                  <a:lnTo>
                    <a:pt x="3480" y="19"/>
                  </a:lnTo>
                  <a:cubicBezTo>
                    <a:pt x="3480" y="19"/>
                    <a:pt x="3350" y="0"/>
                    <a:pt x="3137" y="0"/>
                  </a:cubicBezTo>
                  <a:close/>
                </a:path>
              </a:pathLst>
            </a:custGeom>
            <a:solidFill>
              <a:srgbClr val="F6B8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0"/>
            <p:cNvSpPr/>
            <p:nvPr/>
          </p:nvSpPr>
          <p:spPr>
            <a:xfrm>
              <a:off x="3228850" y="4203050"/>
              <a:ext cx="94000" cy="94625"/>
            </a:xfrm>
            <a:custGeom>
              <a:avLst/>
              <a:gdLst/>
              <a:ahLst/>
              <a:cxnLst/>
              <a:rect l="l" t="t" r="r" b="b"/>
              <a:pathLst>
                <a:path w="3760" h="3785" fill="none" extrusionOk="0">
                  <a:moveTo>
                    <a:pt x="3760" y="126"/>
                  </a:moveTo>
                  <a:cubicBezTo>
                    <a:pt x="3760" y="126"/>
                    <a:pt x="2882" y="0"/>
                    <a:pt x="1955" y="401"/>
                  </a:cubicBezTo>
                  <a:cubicBezTo>
                    <a:pt x="1529" y="602"/>
                    <a:pt x="577" y="426"/>
                    <a:pt x="451" y="1228"/>
                  </a:cubicBezTo>
                  <a:cubicBezTo>
                    <a:pt x="0" y="3785"/>
                    <a:pt x="1730" y="1680"/>
                    <a:pt x="1730" y="1680"/>
                  </a:cubicBezTo>
                  <a:lnTo>
                    <a:pt x="3384" y="301"/>
                  </a:lnTo>
                  <a:lnTo>
                    <a:pt x="3760" y="126"/>
                  </a:lnTo>
                  <a:close/>
                </a:path>
              </a:pathLst>
            </a:custGeom>
            <a:noFill/>
            <a:ln w="10650" cap="flat" cmpd="sng">
              <a:solidFill>
                <a:srgbClr val="FFFFFF"/>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0"/>
            <p:cNvSpPr/>
            <p:nvPr/>
          </p:nvSpPr>
          <p:spPr>
            <a:xfrm>
              <a:off x="4674975" y="2747525"/>
              <a:ext cx="828350" cy="587550"/>
            </a:xfrm>
            <a:custGeom>
              <a:avLst/>
              <a:gdLst/>
              <a:ahLst/>
              <a:cxnLst/>
              <a:rect l="l" t="t" r="r" b="b"/>
              <a:pathLst>
                <a:path w="33134" h="23502" extrusionOk="0">
                  <a:moveTo>
                    <a:pt x="17644" y="0"/>
                  </a:moveTo>
                  <a:cubicBezTo>
                    <a:pt x="17294" y="76"/>
                    <a:pt x="16842" y="201"/>
                    <a:pt x="16542" y="452"/>
                  </a:cubicBezTo>
                  <a:cubicBezTo>
                    <a:pt x="16015" y="853"/>
                    <a:pt x="15915" y="1680"/>
                    <a:pt x="15188" y="1680"/>
                  </a:cubicBezTo>
                  <a:cubicBezTo>
                    <a:pt x="14832" y="1680"/>
                    <a:pt x="14452" y="1608"/>
                    <a:pt x="14060" y="1608"/>
                  </a:cubicBezTo>
                  <a:cubicBezTo>
                    <a:pt x="13651" y="1608"/>
                    <a:pt x="13229" y="1686"/>
                    <a:pt x="12807" y="2006"/>
                  </a:cubicBezTo>
                  <a:cubicBezTo>
                    <a:pt x="11955" y="2632"/>
                    <a:pt x="11755" y="3359"/>
                    <a:pt x="11855" y="3885"/>
                  </a:cubicBezTo>
                  <a:cubicBezTo>
                    <a:pt x="11955" y="4386"/>
                    <a:pt x="12055" y="5239"/>
                    <a:pt x="11454" y="5239"/>
                  </a:cubicBezTo>
                  <a:cubicBezTo>
                    <a:pt x="10827" y="5239"/>
                    <a:pt x="10928" y="5965"/>
                    <a:pt x="10301" y="6166"/>
                  </a:cubicBezTo>
                  <a:cubicBezTo>
                    <a:pt x="9674" y="6366"/>
                    <a:pt x="8622" y="7319"/>
                    <a:pt x="8522" y="7845"/>
                  </a:cubicBezTo>
                  <a:cubicBezTo>
                    <a:pt x="8421" y="8346"/>
                    <a:pt x="8421" y="9499"/>
                    <a:pt x="7995" y="9499"/>
                  </a:cubicBezTo>
                  <a:cubicBezTo>
                    <a:pt x="7594" y="9499"/>
                    <a:pt x="6141" y="9700"/>
                    <a:pt x="5715" y="10226"/>
                  </a:cubicBezTo>
                  <a:cubicBezTo>
                    <a:pt x="5358" y="10666"/>
                    <a:pt x="4949" y="11107"/>
                    <a:pt x="4326" y="11107"/>
                  </a:cubicBezTo>
                  <a:cubicBezTo>
                    <a:pt x="4204" y="11107"/>
                    <a:pt x="4074" y="11090"/>
                    <a:pt x="3935" y="11053"/>
                  </a:cubicBezTo>
                  <a:cubicBezTo>
                    <a:pt x="3509" y="10953"/>
                    <a:pt x="2381" y="10903"/>
                    <a:pt x="1354" y="10878"/>
                  </a:cubicBezTo>
                  <a:lnTo>
                    <a:pt x="1354" y="10878"/>
                  </a:lnTo>
                  <a:cubicBezTo>
                    <a:pt x="1379" y="10978"/>
                    <a:pt x="1379" y="11078"/>
                    <a:pt x="1329" y="11204"/>
                  </a:cubicBezTo>
                  <a:cubicBezTo>
                    <a:pt x="953" y="12281"/>
                    <a:pt x="1253" y="13309"/>
                    <a:pt x="1880" y="13860"/>
                  </a:cubicBezTo>
                  <a:cubicBezTo>
                    <a:pt x="2506" y="14387"/>
                    <a:pt x="2757" y="16592"/>
                    <a:pt x="2030" y="16893"/>
                  </a:cubicBezTo>
                  <a:cubicBezTo>
                    <a:pt x="1329" y="17194"/>
                    <a:pt x="0" y="18146"/>
                    <a:pt x="0" y="18697"/>
                  </a:cubicBezTo>
                  <a:cubicBezTo>
                    <a:pt x="0" y="19249"/>
                    <a:pt x="1429" y="19700"/>
                    <a:pt x="1178" y="20477"/>
                  </a:cubicBezTo>
                  <a:cubicBezTo>
                    <a:pt x="1053" y="20928"/>
                    <a:pt x="1053" y="21730"/>
                    <a:pt x="1128" y="22432"/>
                  </a:cubicBezTo>
                  <a:cubicBezTo>
                    <a:pt x="1334" y="22440"/>
                    <a:pt x="1540" y="22455"/>
                    <a:pt x="1743" y="22455"/>
                  </a:cubicBezTo>
                  <a:cubicBezTo>
                    <a:pt x="2184" y="22455"/>
                    <a:pt x="2613" y="22383"/>
                    <a:pt x="3008" y="22006"/>
                  </a:cubicBezTo>
                  <a:cubicBezTo>
                    <a:pt x="3634" y="21379"/>
                    <a:pt x="3935" y="20652"/>
                    <a:pt x="5288" y="20652"/>
                  </a:cubicBezTo>
                  <a:cubicBezTo>
                    <a:pt x="6642" y="20652"/>
                    <a:pt x="10702" y="20652"/>
                    <a:pt x="11329" y="21379"/>
                  </a:cubicBezTo>
                  <a:cubicBezTo>
                    <a:pt x="11606" y="21701"/>
                    <a:pt x="12090" y="21757"/>
                    <a:pt x="12623" y="21757"/>
                  </a:cubicBezTo>
                  <a:cubicBezTo>
                    <a:pt x="12912" y="21757"/>
                    <a:pt x="13215" y="21741"/>
                    <a:pt x="13508" y="21741"/>
                  </a:cubicBezTo>
                  <a:cubicBezTo>
                    <a:pt x="13896" y="21741"/>
                    <a:pt x="14267" y="21770"/>
                    <a:pt x="14562" y="21905"/>
                  </a:cubicBezTo>
                  <a:cubicBezTo>
                    <a:pt x="15197" y="22173"/>
                    <a:pt x="16010" y="22451"/>
                    <a:pt x="16511" y="22451"/>
                  </a:cubicBezTo>
                  <a:cubicBezTo>
                    <a:pt x="16762" y="22451"/>
                    <a:pt x="16934" y="22382"/>
                    <a:pt x="16968" y="22206"/>
                  </a:cubicBezTo>
                  <a:cubicBezTo>
                    <a:pt x="16986" y="22111"/>
                    <a:pt x="17041" y="22074"/>
                    <a:pt x="17126" y="22074"/>
                  </a:cubicBezTo>
                  <a:cubicBezTo>
                    <a:pt x="17425" y="22074"/>
                    <a:pt x="18086" y="22539"/>
                    <a:pt x="18723" y="22539"/>
                  </a:cubicBezTo>
                  <a:cubicBezTo>
                    <a:pt x="18903" y="22539"/>
                    <a:pt x="19081" y="22502"/>
                    <a:pt x="19248" y="22407"/>
                  </a:cubicBezTo>
                  <a:cubicBezTo>
                    <a:pt x="19383" y="22336"/>
                    <a:pt x="19514" y="22306"/>
                    <a:pt x="19643" y="22306"/>
                  </a:cubicBezTo>
                  <a:cubicBezTo>
                    <a:pt x="20340" y="22306"/>
                    <a:pt x="20949" y="23179"/>
                    <a:pt x="21394" y="23179"/>
                  </a:cubicBezTo>
                  <a:cubicBezTo>
                    <a:pt x="21450" y="23179"/>
                    <a:pt x="21503" y="23165"/>
                    <a:pt x="21554" y="23133"/>
                  </a:cubicBezTo>
                  <a:cubicBezTo>
                    <a:pt x="21770" y="23004"/>
                    <a:pt x="22302" y="22930"/>
                    <a:pt x="22877" y="22930"/>
                  </a:cubicBezTo>
                  <a:cubicBezTo>
                    <a:pt x="23639" y="22930"/>
                    <a:pt x="24477" y="23059"/>
                    <a:pt x="24762" y="23359"/>
                  </a:cubicBezTo>
                  <a:cubicBezTo>
                    <a:pt x="24862" y="23459"/>
                    <a:pt x="24946" y="23502"/>
                    <a:pt x="25018" y="23502"/>
                  </a:cubicBezTo>
                  <a:cubicBezTo>
                    <a:pt x="25323" y="23502"/>
                    <a:pt x="25389" y="22714"/>
                    <a:pt x="25389" y="22206"/>
                  </a:cubicBezTo>
                  <a:cubicBezTo>
                    <a:pt x="25389" y="21580"/>
                    <a:pt x="27494" y="19925"/>
                    <a:pt x="27494" y="19925"/>
                  </a:cubicBezTo>
                  <a:cubicBezTo>
                    <a:pt x="27494" y="19925"/>
                    <a:pt x="28898" y="19850"/>
                    <a:pt x="29750" y="19449"/>
                  </a:cubicBezTo>
                  <a:cubicBezTo>
                    <a:pt x="29549" y="19199"/>
                    <a:pt x="29399" y="18747"/>
                    <a:pt x="29223" y="17996"/>
                  </a:cubicBezTo>
                  <a:cubicBezTo>
                    <a:pt x="28847" y="16266"/>
                    <a:pt x="28221" y="15264"/>
                    <a:pt x="28672" y="14712"/>
                  </a:cubicBezTo>
                  <a:cubicBezTo>
                    <a:pt x="28760" y="14610"/>
                    <a:pt x="28877" y="14570"/>
                    <a:pt x="29014" y="14570"/>
                  </a:cubicBezTo>
                  <a:cubicBezTo>
                    <a:pt x="29530" y="14570"/>
                    <a:pt x="30328" y="15143"/>
                    <a:pt x="30906" y="15143"/>
                  </a:cubicBezTo>
                  <a:cubicBezTo>
                    <a:pt x="31004" y="15143"/>
                    <a:pt x="31095" y="15127"/>
                    <a:pt x="31178" y="15088"/>
                  </a:cubicBezTo>
                  <a:cubicBezTo>
                    <a:pt x="31880" y="14788"/>
                    <a:pt x="33133" y="14161"/>
                    <a:pt x="32983" y="13459"/>
                  </a:cubicBezTo>
                  <a:cubicBezTo>
                    <a:pt x="32807" y="12757"/>
                    <a:pt x="31654" y="11805"/>
                    <a:pt x="31028" y="11655"/>
                  </a:cubicBezTo>
                  <a:cubicBezTo>
                    <a:pt x="30401" y="11504"/>
                    <a:pt x="30000" y="10101"/>
                    <a:pt x="28998" y="9700"/>
                  </a:cubicBezTo>
                  <a:cubicBezTo>
                    <a:pt x="27970" y="9324"/>
                    <a:pt x="28221" y="8071"/>
                    <a:pt x="27344" y="7519"/>
                  </a:cubicBezTo>
                  <a:cubicBezTo>
                    <a:pt x="26492" y="6968"/>
                    <a:pt x="27043" y="5890"/>
                    <a:pt x="26968" y="5013"/>
                  </a:cubicBezTo>
                  <a:cubicBezTo>
                    <a:pt x="26893" y="4161"/>
                    <a:pt x="27118" y="2833"/>
                    <a:pt x="26642" y="2607"/>
                  </a:cubicBezTo>
                  <a:cubicBezTo>
                    <a:pt x="26235" y="2393"/>
                    <a:pt x="24769" y="1576"/>
                    <a:pt x="23803" y="1576"/>
                  </a:cubicBezTo>
                  <a:cubicBezTo>
                    <a:pt x="23637" y="1576"/>
                    <a:pt x="23487" y="1600"/>
                    <a:pt x="23359" y="1655"/>
                  </a:cubicBezTo>
                  <a:cubicBezTo>
                    <a:pt x="22877" y="1881"/>
                    <a:pt x="22468" y="2076"/>
                    <a:pt x="22131" y="2076"/>
                  </a:cubicBezTo>
                  <a:cubicBezTo>
                    <a:pt x="21871" y="2076"/>
                    <a:pt x="21654" y="1960"/>
                    <a:pt x="21479" y="1655"/>
                  </a:cubicBezTo>
                  <a:cubicBezTo>
                    <a:pt x="21177" y="1091"/>
                    <a:pt x="20761" y="737"/>
                    <a:pt x="20168" y="737"/>
                  </a:cubicBezTo>
                  <a:cubicBezTo>
                    <a:pt x="20023" y="737"/>
                    <a:pt x="19867" y="758"/>
                    <a:pt x="19700" y="802"/>
                  </a:cubicBezTo>
                  <a:cubicBezTo>
                    <a:pt x="19517" y="849"/>
                    <a:pt x="19349" y="870"/>
                    <a:pt x="19194" y="870"/>
                  </a:cubicBezTo>
                  <a:cubicBezTo>
                    <a:pt x="18605" y="870"/>
                    <a:pt x="18197" y="569"/>
                    <a:pt x="17820" y="251"/>
                  </a:cubicBezTo>
                  <a:cubicBezTo>
                    <a:pt x="17745" y="201"/>
                    <a:pt x="17695" y="101"/>
                    <a:pt x="17644" y="0"/>
                  </a:cubicBezTo>
                  <a:close/>
                </a:path>
              </a:pathLst>
            </a:custGeom>
            <a:solidFill>
              <a:srgbClr val="F289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0"/>
            <p:cNvSpPr/>
            <p:nvPr/>
          </p:nvSpPr>
          <p:spPr>
            <a:xfrm>
              <a:off x="4674975" y="2747525"/>
              <a:ext cx="828350" cy="597150"/>
            </a:xfrm>
            <a:custGeom>
              <a:avLst/>
              <a:gdLst/>
              <a:ahLst/>
              <a:cxnLst/>
              <a:rect l="l" t="t" r="r" b="b"/>
              <a:pathLst>
                <a:path w="33134" h="23886" fill="none" extrusionOk="0">
                  <a:moveTo>
                    <a:pt x="31028" y="11655"/>
                  </a:moveTo>
                  <a:cubicBezTo>
                    <a:pt x="30401" y="11504"/>
                    <a:pt x="30000" y="10101"/>
                    <a:pt x="28998" y="9700"/>
                  </a:cubicBezTo>
                  <a:cubicBezTo>
                    <a:pt x="27970" y="9324"/>
                    <a:pt x="28221" y="8071"/>
                    <a:pt x="27344" y="7519"/>
                  </a:cubicBezTo>
                  <a:cubicBezTo>
                    <a:pt x="26492" y="6968"/>
                    <a:pt x="27043" y="5890"/>
                    <a:pt x="26968" y="5013"/>
                  </a:cubicBezTo>
                  <a:cubicBezTo>
                    <a:pt x="26893" y="4161"/>
                    <a:pt x="27118" y="2833"/>
                    <a:pt x="26642" y="2607"/>
                  </a:cubicBezTo>
                  <a:cubicBezTo>
                    <a:pt x="26166" y="2356"/>
                    <a:pt x="24236" y="1279"/>
                    <a:pt x="23359" y="1655"/>
                  </a:cubicBezTo>
                  <a:cubicBezTo>
                    <a:pt x="22507" y="2056"/>
                    <a:pt x="21880" y="2356"/>
                    <a:pt x="21479" y="1655"/>
                  </a:cubicBezTo>
                  <a:cubicBezTo>
                    <a:pt x="21103" y="953"/>
                    <a:pt x="20552" y="577"/>
                    <a:pt x="19700" y="802"/>
                  </a:cubicBezTo>
                  <a:cubicBezTo>
                    <a:pt x="18822" y="1028"/>
                    <a:pt x="18296" y="652"/>
                    <a:pt x="17820" y="251"/>
                  </a:cubicBezTo>
                  <a:cubicBezTo>
                    <a:pt x="17745" y="201"/>
                    <a:pt x="17695" y="101"/>
                    <a:pt x="17644" y="0"/>
                  </a:cubicBezTo>
                  <a:cubicBezTo>
                    <a:pt x="17294" y="76"/>
                    <a:pt x="16842" y="201"/>
                    <a:pt x="16542" y="452"/>
                  </a:cubicBezTo>
                  <a:cubicBezTo>
                    <a:pt x="16015" y="853"/>
                    <a:pt x="15915" y="1680"/>
                    <a:pt x="15188" y="1680"/>
                  </a:cubicBezTo>
                  <a:cubicBezTo>
                    <a:pt x="14461" y="1680"/>
                    <a:pt x="13634" y="1379"/>
                    <a:pt x="12807" y="2006"/>
                  </a:cubicBezTo>
                  <a:cubicBezTo>
                    <a:pt x="11955" y="2632"/>
                    <a:pt x="11755" y="3359"/>
                    <a:pt x="11855" y="3885"/>
                  </a:cubicBezTo>
                  <a:cubicBezTo>
                    <a:pt x="11955" y="4386"/>
                    <a:pt x="12055" y="5239"/>
                    <a:pt x="11454" y="5239"/>
                  </a:cubicBezTo>
                  <a:cubicBezTo>
                    <a:pt x="10827" y="5239"/>
                    <a:pt x="10928" y="5965"/>
                    <a:pt x="10301" y="6166"/>
                  </a:cubicBezTo>
                  <a:cubicBezTo>
                    <a:pt x="9674" y="6366"/>
                    <a:pt x="8622" y="7319"/>
                    <a:pt x="8522" y="7845"/>
                  </a:cubicBezTo>
                  <a:cubicBezTo>
                    <a:pt x="8421" y="8346"/>
                    <a:pt x="8421" y="9499"/>
                    <a:pt x="7995" y="9499"/>
                  </a:cubicBezTo>
                  <a:cubicBezTo>
                    <a:pt x="7594" y="9499"/>
                    <a:pt x="6141" y="9700"/>
                    <a:pt x="5715" y="10226"/>
                  </a:cubicBezTo>
                  <a:cubicBezTo>
                    <a:pt x="5288" y="10752"/>
                    <a:pt x="4787" y="11279"/>
                    <a:pt x="3935" y="11053"/>
                  </a:cubicBezTo>
                  <a:cubicBezTo>
                    <a:pt x="3509" y="10953"/>
                    <a:pt x="2381" y="10903"/>
                    <a:pt x="1354" y="10878"/>
                  </a:cubicBezTo>
                  <a:cubicBezTo>
                    <a:pt x="1379" y="10978"/>
                    <a:pt x="1379" y="11078"/>
                    <a:pt x="1329" y="11204"/>
                  </a:cubicBezTo>
                  <a:cubicBezTo>
                    <a:pt x="953" y="12281"/>
                    <a:pt x="1253" y="13309"/>
                    <a:pt x="1880" y="13860"/>
                  </a:cubicBezTo>
                  <a:cubicBezTo>
                    <a:pt x="2506" y="14387"/>
                    <a:pt x="2757" y="16592"/>
                    <a:pt x="2030" y="16893"/>
                  </a:cubicBezTo>
                  <a:cubicBezTo>
                    <a:pt x="1329" y="17194"/>
                    <a:pt x="0" y="18146"/>
                    <a:pt x="0" y="18697"/>
                  </a:cubicBezTo>
                  <a:cubicBezTo>
                    <a:pt x="0" y="19249"/>
                    <a:pt x="1429" y="19700"/>
                    <a:pt x="1178" y="20477"/>
                  </a:cubicBezTo>
                  <a:cubicBezTo>
                    <a:pt x="1053" y="20928"/>
                    <a:pt x="1053" y="21730"/>
                    <a:pt x="1128" y="22432"/>
                  </a:cubicBezTo>
                  <a:cubicBezTo>
                    <a:pt x="1780" y="22457"/>
                    <a:pt x="2431" y="22557"/>
                    <a:pt x="3008" y="22006"/>
                  </a:cubicBezTo>
                  <a:cubicBezTo>
                    <a:pt x="3634" y="21379"/>
                    <a:pt x="3935" y="20652"/>
                    <a:pt x="5288" y="20652"/>
                  </a:cubicBezTo>
                  <a:cubicBezTo>
                    <a:pt x="6642" y="20652"/>
                    <a:pt x="10702" y="20652"/>
                    <a:pt x="11329" y="21379"/>
                  </a:cubicBezTo>
                  <a:cubicBezTo>
                    <a:pt x="11955" y="22106"/>
                    <a:pt x="13634" y="21479"/>
                    <a:pt x="14562" y="21905"/>
                  </a:cubicBezTo>
                  <a:cubicBezTo>
                    <a:pt x="15514" y="22306"/>
                    <a:pt x="16867" y="22732"/>
                    <a:pt x="16968" y="22206"/>
                  </a:cubicBezTo>
                  <a:cubicBezTo>
                    <a:pt x="17068" y="21680"/>
                    <a:pt x="18321" y="22933"/>
                    <a:pt x="19248" y="22407"/>
                  </a:cubicBezTo>
                  <a:cubicBezTo>
                    <a:pt x="20201" y="21905"/>
                    <a:pt x="21028" y="23459"/>
                    <a:pt x="21554" y="23133"/>
                  </a:cubicBezTo>
                  <a:cubicBezTo>
                    <a:pt x="22055" y="22833"/>
                    <a:pt x="24261" y="22833"/>
                    <a:pt x="24762" y="23359"/>
                  </a:cubicBezTo>
                  <a:cubicBezTo>
                    <a:pt x="25289" y="23885"/>
                    <a:pt x="25389" y="22833"/>
                    <a:pt x="25389" y="22206"/>
                  </a:cubicBezTo>
                  <a:cubicBezTo>
                    <a:pt x="25389" y="21580"/>
                    <a:pt x="27494" y="19925"/>
                    <a:pt x="27494" y="19925"/>
                  </a:cubicBezTo>
                  <a:cubicBezTo>
                    <a:pt x="27494" y="19925"/>
                    <a:pt x="28898" y="19850"/>
                    <a:pt x="29750" y="19449"/>
                  </a:cubicBezTo>
                  <a:cubicBezTo>
                    <a:pt x="29549" y="19199"/>
                    <a:pt x="29399" y="18747"/>
                    <a:pt x="29223" y="17996"/>
                  </a:cubicBezTo>
                  <a:cubicBezTo>
                    <a:pt x="28847" y="16266"/>
                    <a:pt x="28221" y="15264"/>
                    <a:pt x="28672" y="14712"/>
                  </a:cubicBezTo>
                  <a:cubicBezTo>
                    <a:pt x="29148" y="14161"/>
                    <a:pt x="30477" y="15414"/>
                    <a:pt x="31178" y="15088"/>
                  </a:cubicBezTo>
                  <a:cubicBezTo>
                    <a:pt x="31880" y="14788"/>
                    <a:pt x="33133" y="14161"/>
                    <a:pt x="32983" y="13459"/>
                  </a:cubicBezTo>
                  <a:cubicBezTo>
                    <a:pt x="32807" y="12757"/>
                    <a:pt x="31654" y="11805"/>
                    <a:pt x="31028" y="11655"/>
                  </a:cubicBezTo>
                  <a:close/>
                </a:path>
              </a:pathLst>
            </a:custGeom>
            <a:noFill/>
            <a:ln w="10650" cap="flat" cmpd="sng">
              <a:solidFill>
                <a:srgbClr val="FFFFFF"/>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grpSp>
        <p:nvGrpSpPr>
          <p:cNvPr id="1445" name="Google Shape;1445;p59"/>
          <p:cNvGrpSpPr/>
          <p:nvPr/>
        </p:nvGrpSpPr>
        <p:grpSpPr>
          <a:xfrm>
            <a:off x="1278578" y="1543849"/>
            <a:ext cx="3112939" cy="2767927"/>
            <a:chOff x="4792298" y="1710550"/>
            <a:chExt cx="3290286" cy="2925618"/>
          </a:xfrm>
        </p:grpSpPr>
        <p:sp>
          <p:nvSpPr>
            <p:cNvPr id="1446" name="Google Shape;1446;p59"/>
            <p:cNvSpPr/>
            <p:nvPr/>
          </p:nvSpPr>
          <p:spPr>
            <a:xfrm>
              <a:off x="4792298" y="1710550"/>
              <a:ext cx="3290286" cy="1944911"/>
            </a:xfrm>
            <a:custGeom>
              <a:avLst/>
              <a:gdLst/>
              <a:ahLst/>
              <a:cxnLst/>
              <a:rect l="l" t="t" r="r" b="b"/>
              <a:pathLst>
                <a:path w="105365" h="62282" extrusionOk="0">
                  <a:moveTo>
                    <a:pt x="6266" y="1"/>
                  </a:moveTo>
                  <a:cubicBezTo>
                    <a:pt x="2832" y="1"/>
                    <a:pt x="0" y="2833"/>
                    <a:pt x="0" y="6291"/>
                  </a:cubicBezTo>
                  <a:lnTo>
                    <a:pt x="0" y="62282"/>
                  </a:lnTo>
                  <a:lnTo>
                    <a:pt x="105364" y="62282"/>
                  </a:lnTo>
                  <a:lnTo>
                    <a:pt x="105364" y="5865"/>
                  </a:lnTo>
                  <a:cubicBezTo>
                    <a:pt x="105364" y="2657"/>
                    <a:pt x="102732" y="1"/>
                    <a:pt x="995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9"/>
            <p:cNvSpPr/>
            <p:nvPr/>
          </p:nvSpPr>
          <p:spPr>
            <a:xfrm>
              <a:off x="4792298" y="3655457"/>
              <a:ext cx="3290286" cy="295100"/>
            </a:xfrm>
            <a:custGeom>
              <a:avLst/>
              <a:gdLst/>
              <a:ahLst/>
              <a:cxnLst/>
              <a:rect l="l" t="t" r="r" b="b"/>
              <a:pathLst>
                <a:path w="105365" h="9450" extrusionOk="0">
                  <a:moveTo>
                    <a:pt x="0" y="1"/>
                  </a:moveTo>
                  <a:cubicBezTo>
                    <a:pt x="0" y="5214"/>
                    <a:pt x="4236" y="9449"/>
                    <a:pt x="9449" y="9449"/>
                  </a:cubicBezTo>
                  <a:lnTo>
                    <a:pt x="95915" y="9449"/>
                  </a:lnTo>
                  <a:cubicBezTo>
                    <a:pt x="101153" y="9449"/>
                    <a:pt x="105364" y="5214"/>
                    <a:pt x="1053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9"/>
            <p:cNvSpPr/>
            <p:nvPr/>
          </p:nvSpPr>
          <p:spPr>
            <a:xfrm>
              <a:off x="6136875" y="3950530"/>
              <a:ext cx="597195" cy="497017"/>
            </a:xfrm>
            <a:custGeom>
              <a:avLst/>
              <a:gdLst/>
              <a:ahLst/>
              <a:cxnLst/>
              <a:rect l="l" t="t" r="r" b="b"/>
              <a:pathLst>
                <a:path w="19124" h="15916" extrusionOk="0">
                  <a:moveTo>
                    <a:pt x="1" y="0"/>
                  </a:moveTo>
                  <a:lnTo>
                    <a:pt x="1" y="15915"/>
                  </a:lnTo>
                  <a:lnTo>
                    <a:pt x="19124" y="15915"/>
                  </a:lnTo>
                  <a:lnTo>
                    <a:pt x="191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9"/>
            <p:cNvSpPr/>
            <p:nvPr/>
          </p:nvSpPr>
          <p:spPr>
            <a:xfrm>
              <a:off x="5745559" y="4447522"/>
              <a:ext cx="1379850" cy="188645"/>
            </a:xfrm>
            <a:custGeom>
              <a:avLst/>
              <a:gdLst/>
              <a:ahLst/>
              <a:cxnLst/>
              <a:rect l="l" t="t" r="r" b="b"/>
              <a:pathLst>
                <a:path w="44187" h="6041" extrusionOk="0">
                  <a:moveTo>
                    <a:pt x="5013" y="0"/>
                  </a:moveTo>
                  <a:cubicBezTo>
                    <a:pt x="2256" y="0"/>
                    <a:pt x="1" y="2256"/>
                    <a:pt x="1" y="5013"/>
                  </a:cubicBezTo>
                  <a:lnTo>
                    <a:pt x="1" y="6040"/>
                  </a:lnTo>
                  <a:lnTo>
                    <a:pt x="44186" y="6040"/>
                  </a:lnTo>
                  <a:lnTo>
                    <a:pt x="44186" y="5013"/>
                  </a:lnTo>
                  <a:cubicBezTo>
                    <a:pt x="44186" y="2256"/>
                    <a:pt x="41931" y="0"/>
                    <a:pt x="39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9"/>
            <p:cNvSpPr/>
            <p:nvPr/>
          </p:nvSpPr>
          <p:spPr>
            <a:xfrm>
              <a:off x="6330987" y="3700082"/>
              <a:ext cx="185523" cy="186303"/>
            </a:xfrm>
            <a:custGeom>
              <a:avLst/>
              <a:gdLst/>
              <a:ahLst/>
              <a:cxnLst/>
              <a:rect l="l" t="t" r="r" b="b"/>
              <a:pathLst>
                <a:path w="5941" h="5966" extrusionOk="0">
                  <a:moveTo>
                    <a:pt x="2983" y="0"/>
                  </a:moveTo>
                  <a:cubicBezTo>
                    <a:pt x="1329" y="0"/>
                    <a:pt x="1" y="1329"/>
                    <a:pt x="1" y="2983"/>
                  </a:cubicBezTo>
                  <a:cubicBezTo>
                    <a:pt x="1" y="4612"/>
                    <a:pt x="1329" y="5965"/>
                    <a:pt x="2983" y="5965"/>
                  </a:cubicBezTo>
                  <a:cubicBezTo>
                    <a:pt x="4612" y="5965"/>
                    <a:pt x="5940" y="4612"/>
                    <a:pt x="5940" y="2983"/>
                  </a:cubicBezTo>
                  <a:cubicBezTo>
                    <a:pt x="5940" y="1329"/>
                    <a:pt x="4612" y="0"/>
                    <a:pt x="2983" y="0"/>
                  </a:cubicBezTo>
                  <a:close/>
                </a:path>
              </a:pathLst>
            </a:custGeom>
            <a:solidFill>
              <a:srgbClr val="54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9"/>
            <p:cNvSpPr/>
            <p:nvPr/>
          </p:nvSpPr>
          <p:spPr>
            <a:xfrm>
              <a:off x="4954308" y="1867876"/>
              <a:ext cx="2967050" cy="1630263"/>
            </a:xfrm>
            <a:custGeom>
              <a:avLst/>
              <a:gdLst/>
              <a:ahLst/>
              <a:cxnLst/>
              <a:rect l="l" t="t" r="r" b="b"/>
              <a:pathLst>
                <a:path w="95014" h="52206" extrusionOk="0">
                  <a:moveTo>
                    <a:pt x="0" y="0"/>
                  </a:moveTo>
                  <a:lnTo>
                    <a:pt x="0" y="52206"/>
                  </a:lnTo>
                  <a:lnTo>
                    <a:pt x="95013" y="52206"/>
                  </a:lnTo>
                  <a:lnTo>
                    <a:pt x="95013" y="0"/>
                  </a:lnTo>
                  <a:close/>
                </a:path>
              </a:pathLst>
            </a:custGeom>
            <a:solidFill>
              <a:srgbClr val="E1E1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3" name="Google Shape;1453;p59"/>
          <p:cNvSpPr txBox="1">
            <a:spLocks noGrp="1"/>
          </p:cNvSpPr>
          <p:nvPr>
            <p:ph type="subTitle" idx="1"/>
          </p:nvPr>
        </p:nvSpPr>
        <p:spPr>
          <a:xfrm>
            <a:off x="4790208" y="1366352"/>
            <a:ext cx="3948546" cy="1568400"/>
          </a:xfrm>
          <a:prstGeom prst="rect">
            <a:avLst/>
          </a:prstGeom>
        </p:spPr>
        <p:txBody>
          <a:bodyPr spcFirstLastPara="1" wrap="square" lIns="91425" tIns="91425" rIns="91425" bIns="91425" anchor="t" anchorCtr="0">
            <a:noAutofit/>
          </a:bodyPr>
          <a:lstStyle/>
          <a:p>
            <a:pPr marL="0" lvl="0" indent="0">
              <a:spcAft>
                <a:spcPts val="1600"/>
              </a:spcAft>
            </a:pPr>
            <a:r>
              <a:rPr lang="vi-VN" dirty="0"/>
              <a:t>* Phương hướng phát triển:</a:t>
            </a:r>
          </a:p>
          <a:p>
            <a:pPr marL="0" lvl="0" indent="0">
              <a:spcAft>
                <a:spcPts val="1600"/>
              </a:spcAft>
            </a:pPr>
            <a:r>
              <a:rPr lang="vi-VN" dirty="0"/>
              <a:t>+ Ngành thủy sản ưu tiên phát triển khai thác hải sản xa bờ.</a:t>
            </a:r>
          </a:p>
          <a:p>
            <a:pPr marL="0" lvl="0" indent="0">
              <a:spcAft>
                <a:spcPts val="1600"/>
              </a:spcAft>
            </a:pPr>
            <a:r>
              <a:rPr lang="vi-VN" dirty="0"/>
              <a:t>+ Nuôi trồng thủy sản đang được đẩy mạnh phát triển.</a:t>
            </a:r>
          </a:p>
          <a:p>
            <a:pPr marL="0" lvl="0" indent="0">
              <a:spcAft>
                <a:spcPts val="1600"/>
              </a:spcAft>
            </a:pPr>
            <a:r>
              <a:rPr lang="vi-VN" dirty="0"/>
              <a:t>+ Phát triển đồng bộ và hiện đại hóa công nghiệp chế biến hải sản.</a:t>
            </a:r>
            <a:r>
              <a:rPr lang="en" dirty="0" smtClean="0"/>
              <a:t>back</a:t>
            </a:r>
            <a:endParaRPr dirty="0"/>
          </a:p>
        </p:txBody>
      </p:sp>
      <p:pic>
        <p:nvPicPr>
          <p:cNvPr id="1454" name="Google Shape;1454;p59"/>
          <p:cNvPicPr preferRelativeResize="0"/>
          <p:nvPr/>
        </p:nvPicPr>
        <p:blipFill rotWithShape="1">
          <a:blip r:embed="rId3">
            <a:alphaModFix/>
          </a:blip>
          <a:srcRect t="520" r="309" b="1199"/>
          <a:stretch/>
        </p:blipFill>
        <p:spPr>
          <a:xfrm>
            <a:off x="1435842" y="1697086"/>
            <a:ext cx="2797860" cy="1532365"/>
          </a:xfrm>
          <a:prstGeom prst="rect">
            <a:avLst/>
          </a:prstGeom>
          <a:noFill/>
          <a:ln>
            <a:noFill/>
          </a:ln>
        </p:spPr>
      </p:pic>
    </p:spTree>
  </p:cSld>
  <p:clrMapOvr>
    <a:masterClrMapping/>
  </p:clrMapOvr>
  <p:transition spd="slow">
    <p:randomBar dir="ver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Subtitle 2"/>
          <p:cNvSpPr>
            <a:spLocks noGrp="1"/>
          </p:cNvSpPr>
          <p:nvPr>
            <p:ph type="subTitle" idx="1"/>
          </p:nvPr>
        </p:nvSpPr>
        <p:spPr/>
        <p:txBody>
          <a:bodyPr/>
          <a:lstStyle/>
          <a:p>
            <a:endParaRPr lang="en-GB"/>
          </a:p>
        </p:txBody>
      </p:sp>
      <p:sp>
        <p:nvSpPr>
          <p:cNvPr id="4" name="Rectangle 3"/>
          <p:cNvSpPr/>
          <p:nvPr/>
        </p:nvSpPr>
        <p:spPr>
          <a:xfrm>
            <a:off x="0" y="0"/>
            <a:ext cx="9144000" cy="51435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14898167"/>
      </p:ext>
    </p:extLst>
  </p:cSld>
  <p:clrMapOvr>
    <a:masterClrMapping/>
  </p:clrMapOvr>
  <p:transition spd="slow">
    <p:comb/>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Subtitle 2"/>
          <p:cNvSpPr>
            <a:spLocks noGrp="1"/>
          </p:cNvSpPr>
          <p:nvPr>
            <p:ph type="subTitle" idx="1"/>
          </p:nvPr>
        </p:nvSpPr>
        <p:spPr/>
        <p:txBody>
          <a:bodyPr/>
          <a:lstStyle/>
          <a:p>
            <a:endParaRPr lang="en-GB"/>
          </a:p>
        </p:txBody>
      </p:sp>
      <p:sp>
        <p:nvSpPr>
          <p:cNvPr id="4" name="Rectangle 3"/>
          <p:cNvSpPr/>
          <p:nvPr/>
        </p:nvSpPr>
        <p:spPr>
          <a:xfrm>
            <a:off x="0" y="0"/>
            <a:ext cx="9144000" cy="51435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81765747"/>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Subtitle 2"/>
          <p:cNvSpPr>
            <a:spLocks noGrp="1"/>
          </p:cNvSpPr>
          <p:nvPr>
            <p:ph type="subTitle" idx="1"/>
          </p:nvPr>
        </p:nvSpPr>
        <p:spPr/>
        <p:txBody>
          <a:bodyPr/>
          <a:lstStyle/>
          <a:p>
            <a:endParaRPr lang="en-GB"/>
          </a:p>
        </p:txBody>
      </p:sp>
      <p:sp>
        <p:nvSpPr>
          <p:cNvPr id="4" name="Rectangle 3"/>
          <p:cNvSpPr/>
          <p:nvPr/>
        </p:nvSpPr>
        <p:spPr>
          <a:xfrm>
            <a:off x="0" y="0"/>
            <a:ext cx="9144000" cy="51435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0234634"/>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17"/>
        <p:cNvGrpSpPr/>
        <p:nvPr/>
      </p:nvGrpSpPr>
      <p:grpSpPr>
        <a:xfrm>
          <a:off x="0" y="0"/>
          <a:ext cx="0" cy="0"/>
          <a:chOff x="0" y="0"/>
          <a:chExt cx="0" cy="0"/>
        </a:xfrm>
      </p:grpSpPr>
      <p:sp>
        <p:nvSpPr>
          <p:cNvPr id="1418" name="Google Shape;1418;p57"/>
          <p:cNvSpPr txBox="1">
            <a:spLocks noGrp="1"/>
          </p:cNvSpPr>
          <p:nvPr>
            <p:ph type="title"/>
          </p:nvPr>
        </p:nvSpPr>
        <p:spPr>
          <a:xfrm>
            <a:off x="567753" y="501489"/>
            <a:ext cx="7717500" cy="572700"/>
          </a:xfrm>
          <a:prstGeom prst="rect">
            <a:avLst/>
          </a:prstGeom>
        </p:spPr>
        <p:txBody>
          <a:bodyPr spcFirstLastPara="1" wrap="square" lIns="91425" tIns="91425" rIns="91425" bIns="91425" anchor="t" anchorCtr="0">
            <a:noAutofit/>
          </a:bodyPr>
          <a:lstStyle/>
          <a:p>
            <a:pPr lvl="0">
              <a:buClr>
                <a:schemeClr val="dk1"/>
              </a:buClr>
              <a:buSzPts val="1100"/>
            </a:pPr>
            <a:r>
              <a:rPr lang="fr-FR" dirty="0" smtClean="0"/>
              <a:t>2</a:t>
            </a:r>
            <a:r>
              <a:rPr lang="vi-VN" dirty="0" smtClean="0"/>
              <a:t>.</a:t>
            </a:r>
            <a:r>
              <a:rPr lang="fr-FR" dirty="0" smtClean="0"/>
              <a:t> </a:t>
            </a:r>
            <a:r>
              <a:rPr lang="fr-FR" dirty="0"/>
              <a:t>Du </a:t>
            </a:r>
            <a:r>
              <a:rPr lang="fr-FR" dirty="0" err="1"/>
              <a:t>lịch</a:t>
            </a:r>
            <a:r>
              <a:rPr lang="fr-FR" dirty="0"/>
              <a:t> </a:t>
            </a:r>
            <a:r>
              <a:rPr lang="fr-FR" dirty="0" err="1"/>
              <a:t>biển</a:t>
            </a:r>
            <a:r>
              <a:rPr lang="fr-FR" dirty="0"/>
              <a:t> – </a:t>
            </a:r>
            <a:r>
              <a:rPr lang="fr-FR" dirty="0" err="1"/>
              <a:t>đảo</a:t>
            </a:r>
            <a:endParaRPr dirty="0"/>
          </a:p>
        </p:txBody>
      </p:sp>
      <p:sp>
        <p:nvSpPr>
          <p:cNvPr id="1419" name="Google Shape;1419;p57"/>
          <p:cNvSpPr txBox="1">
            <a:spLocks noGrp="1"/>
          </p:cNvSpPr>
          <p:nvPr>
            <p:ph type="subTitle" idx="1"/>
          </p:nvPr>
        </p:nvSpPr>
        <p:spPr>
          <a:xfrm>
            <a:off x="997527" y="1194955"/>
            <a:ext cx="7107348" cy="3200400"/>
          </a:xfrm>
          <a:prstGeom prst="rect">
            <a:avLst/>
          </a:prstGeom>
        </p:spPr>
        <p:txBody>
          <a:bodyPr spcFirstLastPara="1" wrap="square" lIns="91425" tIns="91425" rIns="91425" bIns="91425" anchor="t" anchorCtr="0">
            <a:noAutofit/>
          </a:bodyPr>
          <a:lstStyle/>
          <a:p>
            <a:pPr marL="0" lvl="0" indent="0">
              <a:buClr>
                <a:schemeClr val="dk1"/>
              </a:buClr>
              <a:buSzPts val="1100"/>
            </a:pPr>
            <a:r>
              <a:rPr lang="vi-VN" dirty="0">
                <a:solidFill>
                  <a:schemeClr val="dk2"/>
                </a:solidFill>
              </a:rPr>
              <a:t>- Việt Nam có nguồn tài nguyên du lịch biển phong phú, phong cảnh kỳ thú (vịnh Hạ Long), nhiều bãi biển đẹp thu hút khách du lịch trong và ngoài nước.</a:t>
            </a:r>
          </a:p>
          <a:p>
            <a:pPr marL="0" lvl="0" indent="0">
              <a:buClr>
                <a:schemeClr val="dk1"/>
              </a:buClr>
              <a:buSzPts val="1100"/>
            </a:pPr>
            <a:r>
              <a:rPr lang="vi-VN" dirty="0" smtClean="0">
                <a:solidFill>
                  <a:schemeClr val="dk2"/>
                </a:solidFill>
              </a:rPr>
              <a:t>- Du </a:t>
            </a:r>
            <a:r>
              <a:rPr lang="vi-VN" dirty="0">
                <a:solidFill>
                  <a:schemeClr val="dk2"/>
                </a:solidFill>
              </a:rPr>
              <a:t>lịch biển được phát triển nhanh trong những năm gần đây</a:t>
            </a:r>
            <a:r>
              <a:rPr lang="vi-VN" dirty="0" smtClean="0">
                <a:solidFill>
                  <a:schemeClr val="dk2"/>
                </a:solidFill>
              </a:rPr>
              <a:t>.</a:t>
            </a:r>
          </a:p>
          <a:p>
            <a:pPr marL="0" lvl="0" indent="0">
              <a:buClr>
                <a:schemeClr val="dk1"/>
              </a:buClr>
              <a:buSzPts val="1100"/>
            </a:pPr>
            <a:r>
              <a:rPr lang="vi-VN" dirty="0">
                <a:solidFill>
                  <a:schemeClr val="dk2"/>
                </a:solidFill>
              </a:rPr>
              <a:t>- Hạn chế: du lịch chỉ mới khai thác hoạt động tắm biển, chưa đa dạng hoá và tạo nhiều sản phẩm du lịch.</a:t>
            </a:r>
          </a:p>
          <a:p>
            <a:pPr marL="0" lvl="0" indent="0">
              <a:buClr>
                <a:schemeClr val="dk1"/>
              </a:buClr>
              <a:buSzPts val="1100"/>
            </a:pPr>
            <a:r>
              <a:rPr lang="vi-VN" dirty="0">
                <a:solidFill>
                  <a:schemeClr val="dk2"/>
                </a:solidFill>
              </a:rPr>
              <a:t>+ Nước ta có đường bờ biển dài và vùng biển rộng. Trong vùng biển nước ta có nhiều đảo và quần đảo. Nguồn tài nguyên biển - đảo phong phú tạo điều kiện thuận lợi để phát triển tổng hợp nhiều ngành kinh tế biển</a:t>
            </a:r>
            <a:r>
              <a:rPr lang="vi-VN" dirty="0" smtClean="0">
                <a:solidFill>
                  <a:schemeClr val="dk2"/>
                </a:solidFill>
              </a:rPr>
              <a:t>.</a:t>
            </a:r>
          </a:p>
          <a:p>
            <a:pPr marL="0" lvl="0" indent="0">
              <a:buClr>
                <a:schemeClr val="dk1"/>
              </a:buClr>
              <a:buSzPts val="1100"/>
            </a:pPr>
            <a:r>
              <a:rPr lang="en-GB" dirty="0">
                <a:solidFill>
                  <a:schemeClr val="dk2"/>
                </a:solidFill>
              </a:rPr>
              <a:t>+ </a:t>
            </a:r>
            <a:r>
              <a:rPr lang="en-GB" dirty="0" err="1">
                <a:solidFill>
                  <a:schemeClr val="dk2"/>
                </a:solidFill>
              </a:rPr>
              <a:t>Ngành</a:t>
            </a:r>
            <a:r>
              <a:rPr lang="en-GB" dirty="0">
                <a:solidFill>
                  <a:schemeClr val="dk2"/>
                </a:solidFill>
              </a:rPr>
              <a:t> </a:t>
            </a:r>
            <a:r>
              <a:rPr lang="en-GB" dirty="0" err="1">
                <a:solidFill>
                  <a:schemeClr val="dk2"/>
                </a:solidFill>
              </a:rPr>
              <a:t>thủy</a:t>
            </a:r>
            <a:r>
              <a:rPr lang="en-GB" dirty="0">
                <a:solidFill>
                  <a:schemeClr val="dk2"/>
                </a:solidFill>
              </a:rPr>
              <a:t> </a:t>
            </a:r>
            <a:r>
              <a:rPr lang="en-GB" dirty="0" err="1">
                <a:solidFill>
                  <a:schemeClr val="dk2"/>
                </a:solidFill>
              </a:rPr>
              <a:t>sản</a:t>
            </a:r>
            <a:r>
              <a:rPr lang="en-GB" dirty="0">
                <a:solidFill>
                  <a:schemeClr val="dk2"/>
                </a:solidFill>
              </a:rPr>
              <a:t> </a:t>
            </a:r>
            <a:r>
              <a:rPr lang="en-GB" dirty="0" err="1">
                <a:solidFill>
                  <a:schemeClr val="dk2"/>
                </a:solidFill>
              </a:rPr>
              <a:t>đã</a:t>
            </a:r>
            <a:r>
              <a:rPr lang="en-GB" dirty="0">
                <a:solidFill>
                  <a:schemeClr val="dk2"/>
                </a:solidFill>
              </a:rPr>
              <a:t> </a:t>
            </a:r>
            <a:r>
              <a:rPr lang="en-GB" dirty="0" err="1">
                <a:solidFill>
                  <a:schemeClr val="dk2"/>
                </a:solidFill>
              </a:rPr>
              <a:t>phát</a:t>
            </a:r>
            <a:r>
              <a:rPr lang="en-GB" dirty="0">
                <a:solidFill>
                  <a:schemeClr val="dk2"/>
                </a:solidFill>
              </a:rPr>
              <a:t> </a:t>
            </a:r>
            <a:r>
              <a:rPr lang="en-GB" dirty="0" err="1">
                <a:solidFill>
                  <a:schemeClr val="dk2"/>
                </a:solidFill>
              </a:rPr>
              <a:t>triển</a:t>
            </a:r>
            <a:r>
              <a:rPr lang="en-GB" dirty="0">
                <a:solidFill>
                  <a:schemeClr val="dk2"/>
                </a:solidFill>
              </a:rPr>
              <a:t> </a:t>
            </a:r>
            <a:r>
              <a:rPr lang="en-GB" dirty="0" err="1">
                <a:solidFill>
                  <a:schemeClr val="dk2"/>
                </a:solidFill>
              </a:rPr>
              <a:t>tổng</a:t>
            </a:r>
            <a:r>
              <a:rPr lang="en-GB" dirty="0">
                <a:solidFill>
                  <a:schemeClr val="dk2"/>
                </a:solidFill>
              </a:rPr>
              <a:t> </a:t>
            </a:r>
            <a:r>
              <a:rPr lang="en-GB" dirty="0" err="1">
                <a:solidFill>
                  <a:schemeClr val="dk2"/>
                </a:solidFill>
              </a:rPr>
              <a:t>hợp</a:t>
            </a:r>
            <a:r>
              <a:rPr lang="en-GB" dirty="0">
                <a:solidFill>
                  <a:schemeClr val="dk2"/>
                </a:solidFill>
              </a:rPr>
              <a:t> </a:t>
            </a:r>
            <a:r>
              <a:rPr lang="en-GB" dirty="0" err="1">
                <a:solidFill>
                  <a:schemeClr val="dk2"/>
                </a:solidFill>
              </a:rPr>
              <a:t>cả</a:t>
            </a:r>
            <a:r>
              <a:rPr lang="en-GB" dirty="0">
                <a:solidFill>
                  <a:schemeClr val="dk2"/>
                </a:solidFill>
              </a:rPr>
              <a:t> </a:t>
            </a:r>
            <a:r>
              <a:rPr lang="en-GB" dirty="0" err="1">
                <a:solidFill>
                  <a:schemeClr val="dk2"/>
                </a:solidFill>
              </a:rPr>
              <a:t>khai</a:t>
            </a:r>
            <a:r>
              <a:rPr lang="en-GB" dirty="0">
                <a:solidFill>
                  <a:schemeClr val="dk2"/>
                </a:solidFill>
              </a:rPr>
              <a:t> </a:t>
            </a:r>
            <a:r>
              <a:rPr lang="en-GB" dirty="0" err="1">
                <a:solidFill>
                  <a:schemeClr val="dk2"/>
                </a:solidFill>
              </a:rPr>
              <a:t>thác</a:t>
            </a:r>
            <a:r>
              <a:rPr lang="en-GB" dirty="0">
                <a:solidFill>
                  <a:schemeClr val="dk2"/>
                </a:solidFill>
              </a:rPr>
              <a:t>, </a:t>
            </a:r>
            <a:r>
              <a:rPr lang="en-GB" dirty="0" err="1">
                <a:solidFill>
                  <a:schemeClr val="dk2"/>
                </a:solidFill>
              </a:rPr>
              <a:t>nuôi</a:t>
            </a:r>
            <a:r>
              <a:rPr lang="en-GB" dirty="0">
                <a:solidFill>
                  <a:schemeClr val="dk2"/>
                </a:solidFill>
              </a:rPr>
              <a:t> </a:t>
            </a:r>
            <a:r>
              <a:rPr lang="en-GB" dirty="0" err="1">
                <a:solidFill>
                  <a:schemeClr val="dk2"/>
                </a:solidFill>
              </a:rPr>
              <a:t>trồng</a:t>
            </a:r>
            <a:r>
              <a:rPr lang="en-GB" dirty="0">
                <a:solidFill>
                  <a:schemeClr val="dk2"/>
                </a:solidFill>
              </a:rPr>
              <a:t> </a:t>
            </a:r>
            <a:r>
              <a:rPr lang="en-GB" dirty="0" err="1">
                <a:solidFill>
                  <a:schemeClr val="dk2"/>
                </a:solidFill>
              </a:rPr>
              <a:t>và</a:t>
            </a:r>
            <a:r>
              <a:rPr lang="en-GB" dirty="0">
                <a:solidFill>
                  <a:schemeClr val="dk2"/>
                </a:solidFill>
              </a:rPr>
              <a:t> </a:t>
            </a:r>
            <a:r>
              <a:rPr lang="en-GB" dirty="0" err="1">
                <a:solidFill>
                  <a:schemeClr val="dk2"/>
                </a:solidFill>
              </a:rPr>
              <a:t>chế</a:t>
            </a:r>
            <a:r>
              <a:rPr lang="en-GB" dirty="0">
                <a:solidFill>
                  <a:schemeClr val="dk2"/>
                </a:solidFill>
              </a:rPr>
              <a:t> </a:t>
            </a:r>
            <a:r>
              <a:rPr lang="en-GB" dirty="0" err="1">
                <a:solidFill>
                  <a:schemeClr val="dk2"/>
                </a:solidFill>
              </a:rPr>
              <a:t>biến</a:t>
            </a:r>
            <a:r>
              <a:rPr lang="en-GB" dirty="0">
                <a:solidFill>
                  <a:schemeClr val="dk2"/>
                </a:solidFill>
              </a:rPr>
              <a:t> </a:t>
            </a:r>
            <a:r>
              <a:rPr lang="en-GB" dirty="0" err="1">
                <a:solidFill>
                  <a:schemeClr val="dk2"/>
                </a:solidFill>
              </a:rPr>
              <a:t>hải</a:t>
            </a:r>
            <a:r>
              <a:rPr lang="en-GB" dirty="0">
                <a:solidFill>
                  <a:schemeClr val="dk2"/>
                </a:solidFill>
              </a:rPr>
              <a:t> </a:t>
            </a:r>
            <a:r>
              <a:rPr lang="en-GB" dirty="0" err="1">
                <a:solidFill>
                  <a:schemeClr val="dk2"/>
                </a:solidFill>
              </a:rPr>
              <a:t>sản</a:t>
            </a:r>
            <a:r>
              <a:rPr lang="en-GB" dirty="0">
                <a:solidFill>
                  <a:schemeClr val="dk2"/>
                </a:solidFill>
              </a:rPr>
              <a:t>.</a:t>
            </a:r>
          </a:p>
          <a:p>
            <a:pPr marL="0" lvl="0" indent="0">
              <a:buClr>
                <a:schemeClr val="dk1"/>
              </a:buClr>
              <a:buSzPts val="1100"/>
            </a:pPr>
            <a:r>
              <a:rPr lang="en-GB" dirty="0">
                <a:solidFill>
                  <a:schemeClr val="dk2"/>
                </a:solidFill>
              </a:rPr>
              <a:t>+ Du </a:t>
            </a:r>
            <a:r>
              <a:rPr lang="en-GB" dirty="0" err="1">
                <a:solidFill>
                  <a:schemeClr val="dk2"/>
                </a:solidFill>
              </a:rPr>
              <a:t>lịch</a:t>
            </a:r>
            <a:r>
              <a:rPr lang="en-GB" dirty="0">
                <a:solidFill>
                  <a:schemeClr val="dk2"/>
                </a:solidFill>
              </a:rPr>
              <a:t> </a:t>
            </a:r>
            <a:r>
              <a:rPr lang="en-GB" dirty="0" err="1">
                <a:solidFill>
                  <a:schemeClr val="dk2"/>
                </a:solidFill>
              </a:rPr>
              <a:t>biển</a:t>
            </a:r>
            <a:r>
              <a:rPr lang="en-GB" dirty="0">
                <a:solidFill>
                  <a:schemeClr val="dk2"/>
                </a:solidFill>
              </a:rPr>
              <a:t> </a:t>
            </a:r>
            <a:r>
              <a:rPr lang="en-GB" dirty="0" err="1">
                <a:solidFill>
                  <a:schemeClr val="dk2"/>
                </a:solidFill>
              </a:rPr>
              <a:t>phát</a:t>
            </a:r>
            <a:r>
              <a:rPr lang="en-GB" dirty="0">
                <a:solidFill>
                  <a:schemeClr val="dk2"/>
                </a:solidFill>
              </a:rPr>
              <a:t> </a:t>
            </a:r>
            <a:r>
              <a:rPr lang="en-GB" dirty="0" err="1">
                <a:solidFill>
                  <a:schemeClr val="dk2"/>
                </a:solidFill>
              </a:rPr>
              <a:t>triển</a:t>
            </a:r>
            <a:r>
              <a:rPr lang="en-GB" dirty="0">
                <a:solidFill>
                  <a:schemeClr val="dk2"/>
                </a:solidFill>
              </a:rPr>
              <a:t> </a:t>
            </a:r>
            <a:r>
              <a:rPr lang="en-GB" dirty="0" err="1">
                <a:solidFill>
                  <a:schemeClr val="dk2"/>
                </a:solidFill>
              </a:rPr>
              <a:t>nhanh</a:t>
            </a:r>
            <a:r>
              <a:rPr lang="en-GB" dirty="0">
                <a:solidFill>
                  <a:schemeClr val="dk2"/>
                </a:solidFill>
              </a:rPr>
              <a:t> </a:t>
            </a:r>
            <a:r>
              <a:rPr lang="en-GB" dirty="0" err="1">
                <a:solidFill>
                  <a:schemeClr val="dk2"/>
                </a:solidFill>
              </a:rPr>
              <a:t>chóng</a:t>
            </a:r>
            <a:r>
              <a:rPr lang="en-GB" dirty="0">
                <a:solidFill>
                  <a:schemeClr val="dk2"/>
                </a:solidFill>
              </a:rPr>
              <a:t> </a:t>
            </a:r>
            <a:r>
              <a:rPr lang="en-GB" dirty="0" err="1">
                <a:solidFill>
                  <a:schemeClr val="dk2"/>
                </a:solidFill>
              </a:rPr>
              <a:t>trong</a:t>
            </a:r>
            <a:r>
              <a:rPr lang="en-GB" dirty="0">
                <a:solidFill>
                  <a:schemeClr val="dk2"/>
                </a:solidFill>
              </a:rPr>
              <a:t> </a:t>
            </a:r>
            <a:r>
              <a:rPr lang="en-GB" dirty="0" err="1">
                <a:solidFill>
                  <a:schemeClr val="dk2"/>
                </a:solidFill>
              </a:rPr>
              <a:t>những</a:t>
            </a:r>
            <a:r>
              <a:rPr lang="en-GB" dirty="0">
                <a:solidFill>
                  <a:schemeClr val="dk2"/>
                </a:solidFill>
              </a:rPr>
              <a:t> </a:t>
            </a:r>
            <a:r>
              <a:rPr lang="en-GB" dirty="0" err="1">
                <a:solidFill>
                  <a:schemeClr val="dk2"/>
                </a:solidFill>
              </a:rPr>
              <a:t>năm</a:t>
            </a:r>
            <a:r>
              <a:rPr lang="en-GB" dirty="0">
                <a:solidFill>
                  <a:schemeClr val="dk2"/>
                </a:solidFill>
              </a:rPr>
              <a:t> </a:t>
            </a:r>
            <a:r>
              <a:rPr lang="en-GB" dirty="0" err="1">
                <a:solidFill>
                  <a:schemeClr val="dk2"/>
                </a:solidFill>
              </a:rPr>
              <a:t>gần</a:t>
            </a:r>
            <a:r>
              <a:rPr lang="en-GB" dirty="0">
                <a:solidFill>
                  <a:schemeClr val="dk2"/>
                </a:solidFill>
              </a:rPr>
              <a:t> </a:t>
            </a:r>
            <a:r>
              <a:rPr lang="en-GB" dirty="0" err="1">
                <a:solidFill>
                  <a:schemeClr val="dk2"/>
                </a:solidFill>
              </a:rPr>
              <a:t>đây</a:t>
            </a:r>
            <a:r>
              <a:rPr lang="en-GB" dirty="0">
                <a:solidFill>
                  <a:schemeClr val="dk2"/>
                </a:solidFill>
              </a:rPr>
              <a:t>.</a:t>
            </a:r>
            <a:endParaRPr dirty="0">
              <a:solidFill>
                <a:schemeClr val="dk2"/>
              </a:solidFill>
            </a:endParaRPr>
          </a:p>
        </p:txBody>
      </p:sp>
    </p:spTree>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11757491"/>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Subtitle 2"/>
          <p:cNvSpPr>
            <a:spLocks noGrp="1"/>
          </p:cNvSpPr>
          <p:nvPr>
            <p:ph type="subTitle" idx="1"/>
          </p:nvPr>
        </p:nvSpPr>
        <p:spPr/>
        <p:txBody>
          <a:bodyPr/>
          <a:lstStyle/>
          <a:p>
            <a:endParaRPr lang="en-GB"/>
          </a:p>
        </p:txBody>
      </p:sp>
      <p:sp>
        <p:nvSpPr>
          <p:cNvPr id="4" name="Rectangle 3"/>
          <p:cNvSpPr/>
          <p:nvPr/>
        </p:nvSpPr>
        <p:spPr>
          <a:xfrm>
            <a:off x="0" y="0"/>
            <a:ext cx="9144000" cy="51435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663928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Subtitle 2"/>
          <p:cNvSpPr>
            <a:spLocks noGrp="1"/>
          </p:cNvSpPr>
          <p:nvPr>
            <p:ph type="subTitle" idx="1"/>
          </p:nvPr>
        </p:nvSpPr>
        <p:spPr/>
        <p:txBody>
          <a:bodyPr/>
          <a:lstStyle/>
          <a:p>
            <a:endParaRPr lang="en-GB"/>
          </a:p>
        </p:txBody>
      </p:sp>
      <p:sp>
        <p:nvSpPr>
          <p:cNvPr id="4" name="Rectangle 3"/>
          <p:cNvSpPr/>
          <p:nvPr/>
        </p:nvSpPr>
        <p:spPr>
          <a:xfrm>
            <a:off x="0" y="0"/>
            <a:ext cx="9144000" cy="51435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753941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6"/>
          <p:cNvSpPr txBox="1">
            <a:spLocks noGrp="1"/>
          </p:cNvSpPr>
          <p:nvPr>
            <p:ph type="title"/>
          </p:nvPr>
        </p:nvSpPr>
        <p:spPr>
          <a:xfrm>
            <a:off x="1444335" y="2150850"/>
            <a:ext cx="6868391" cy="841800"/>
          </a:xfrm>
          <a:prstGeom prst="rect">
            <a:avLst/>
          </a:prstGeom>
        </p:spPr>
        <p:txBody>
          <a:bodyPr spcFirstLastPara="1" wrap="square" lIns="91425" tIns="91425" rIns="91425" bIns="91425" anchor="ctr" anchorCtr="0">
            <a:noAutofit/>
          </a:bodyPr>
          <a:lstStyle/>
          <a:p>
            <a:pPr lvl="0"/>
            <a:r>
              <a:rPr lang="en-GB" sz="6000" smtClean="0"/>
              <a:t>I. Biển và đảo Việt Nam</a:t>
            </a:r>
            <a:endParaRPr sz="6000"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Subtitle 2"/>
          <p:cNvSpPr>
            <a:spLocks noGrp="1"/>
          </p:cNvSpPr>
          <p:nvPr>
            <p:ph type="subTitle" idx="1"/>
          </p:nvPr>
        </p:nvSpPr>
        <p:spPr/>
        <p:txBody>
          <a:bodyPr/>
          <a:lstStyle/>
          <a:p>
            <a:endParaRPr lang="en-GB"/>
          </a:p>
        </p:txBody>
      </p:sp>
      <p:sp>
        <p:nvSpPr>
          <p:cNvPr id="4" name="Rectangle 3"/>
          <p:cNvSpPr/>
          <p:nvPr/>
        </p:nvSpPr>
        <p:spPr>
          <a:xfrm>
            <a:off x="0" y="0"/>
            <a:ext cx="9144000" cy="51435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3118505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7"/>
          <p:cNvSpPr txBox="1">
            <a:spLocks noGrp="1"/>
          </p:cNvSpPr>
          <p:nvPr>
            <p:ph type="title"/>
          </p:nvPr>
        </p:nvSpPr>
        <p:spPr>
          <a:xfrm>
            <a:off x="-1296580" y="480822"/>
            <a:ext cx="7692000" cy="572700"/>
          </a:xfrm>
          <a:prstGeom prst="rect">
            <a:avLst/>
          </a:prstGeom>
        </p:spPr>
        <p:txBody>
          <a:bodyPr spcFirstLastPara="1" wrap="square" lIns="91425" tIns="91425" rIns="91425" bIns="91425" anchor="t" anchorCtr="0">
            <a:noAutofit/>
          </a:bodyPr>
          <a:lstStyle/>
          <a:p>
            <a:pPr lvl="0"/>
            <a:r>
              <a:rPr lang="vi-VN" dirty="0" smtClean="0"/>
              <a:t>1. </a:t>
            </a:r>
            <a:r>
              <a:rPr lang="vi-VN" dirty="0"/>
              <a:t>Vùng biển nước ta.</a:t>
            </a:r>
            <a:endParaRPr dirty="0"/>
          </a:p>
        </p:txBody>
      </p:sp>
      <p:sp>
        <p:nvSpPr>
          <p:cNvPr id="234" name="Google Shape;234;p37"/>
          <p:cNvSpPr txBox="1">
            <a:spLocks noGrp="1"/>
          </p:cNvSpPr>
          <p:nvPr>
            <p:ph type="subTitle" idx="1"/>
          </p:nvPr>
        </p:nvSpPr>
        <p:spPr>
          <a:xfrm>
            <a:off x="926855" y="1870775"/>
            <a:ext cx="2695269" cy="1254600"/>
          </a:xfrm>
          <a:prstGeom prst="rect">
            <a:avLst/>
          </a:prstGeom>
        </p:spPr>
        <p:txBody>
          <a:bodyPr spcFirstLastPara="1" wrap="square" lIns="91425" tIns="91425" rIns="91425" bIns="91425" anchor="t" anchorCtr="0">
            <a:noAutofit/>
          </a:bodyPr>
          <a:lstStyle/>
          <a:p>
            <a:pPr marL="0" lvl="0" indent="0">
              <a:spcAft>
                <a:spcPts val="1600"/>
              </a:spcAft>
            </a:pPr>
            <a:r>
              <a:rPr lang="vi-VN" dirty="0"/>
              <a:t>- Việt Nam có đường bờ biển dài 3260 km và vùng biển rộng khoảng 1 triệu km2.</a:t>
            </a:r>
            <a:endParaRPr dirty="0"/>
          </a:p>
        </p:txBody>
      </p:sp>
      <p:sp>
        <p:nvSpPr>
          <p:cNvPr id="2" name="Rounded Rectangle 1"/>
          <p:cNvSpPr/>
          <p:nvPr/>
        </p:nvSpPr>
        <p:spPr>
          <a:xfrm>
            <a:off x="4077147" y="1161825"/>
            <a:ext cx="4636547" cy="2506533"/>
          </a:xfrm>
          <a:prstGeom prst="round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42"/>
          <p:cNvSpPr txBox="1">
            <a:spLocks noGrp="1"/>
          </p:cNvSpPr>
          <p:nvPr>
            <p:ph type="subTitle" idx="1"/>
          </p:nvPr>
        </p:nvSpPr>
        <p:spPr>
          <a:xfrm>
            <a:off x="584790" y="1197685"/>
            <a:ext cx="3700131" cy="3247027"/>
          </a:xfrm>
          <a:prstGeom prst="rect">
            <a:avLst/>
          </a:prstGeom>
        </p:spPr>
        <p:txBody>
          <a:bodyPr spcFirstLastPara="1" wrap="square" lIns="91425" tIns="91425" rIns="91425" bIns="91425" anchor="t" anchorCtr="0">
            <a:noAutofit/>
          </a:bodyPr>
          <a:lstStyle/>
          <a:p>
            <a:pPr marL="0" lvl="0" indent="0">
              <a:buClr>
                <a:schemeClr val="dk1"/>
              </a:buClr>
              <a:buSzPts val="1100"/>
            </a:pPr>
            <a:r>
              <a:rPr lang="vi-VN" dirty="0"/>
              <a:t>- Vùng biển nước ta là một bộ phận của biển Đông, bao gồm: nội thủy, lãnh hải, vùng tiếp giáp lãnh hải, vùng đặc quyền về kinh tế và thềm lục địa.</a:t>
            </a:r>
          </a:p>
          <a:p>
            <a:pPr marL="0" lvl="0" indent="0">
              <a:buClr>
                <a:schemeClr val="dk1"/>
              </a:buClr>
              <a:buSzPts val="1100"/>
            </a:pPr>
            <a:r>
              <a:rPr lang="vi-VN" dirty="0"/>
              <a:t>- Cả nước có 28 (trong số 63) tỉnh và thành phố trực thuộc Trung ương giáp biển.</a:t>
            </a:r>
            <a:endParaRPr dirty="0"/>
          </a:p>
        </p:txBody>
      </p:sp>
      <p:sp>
        <p:nvSpPr>
          <p:cNvPr id="3" name="Rounded Rectangle 2"/>
          <p:cNvSpPr/>
          <p:nvPr/>
        </p:nvSpPr>
        <p:spPr>
          <a:xfrm>
            <a:off x="5257800" y="561109"/>
            <a:ext cx="2317173" cy="36472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p:nvPicPr>
        <p:blipFill>
          <a:blip r:embed="rId3"/>
          <a:stretch>
            <a:fillRect/>
          </a:stretch>
        </p:blipFill>
        <p:spPr>
          <a:xfrm>
            <a:off x="5122718" y="291050"/>
            <a:ext cx="2587337" cy="4153662"/>
          </a:xfrm>
          <a:prstGeom prst="rect">
            <a:avLst/>
          </a:prstGeom>
        </p:spPr>
      </p:pic>
    </p:spTree>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4"/>
          <p:cNvSpPr txBox="1">
            <a:spLocks noGrp="1"/>
          </p:cNvSpPr>
          <p:nvPr>
            <p:ph type="title"/>
          </p:nvPr>
        </p:nvSpPr>
        <p:spPr>
          <a:xfrm>
            <a:off x="-86875" y="663817"/>
            <a:ext cx="7717500" cy="572700"/>
          </a:xfrm>
          <a:prstGeom prst="rect">
            <a:avLst/>
          </a:prstGeom>
        </p:spPr>
        <p:txBody>
          <a:bodyPr spcFirstLastPara="1" wrap="square" lIns="91425" tIns="91425" rIns="91425" bIns="91425" anchor="t" anchorCtr="0">
            <a:noAutofit/>
          </a:bodyPr>
          <a:lstStyle/>
          <a:p>
            <a:pPr lvl="0"/>
            <a:r>
              <a:rPr lang="en-GB" dirty="0" smtClean="0"/>
              <a:t>2</a:t>
            </a:r>
            <a:r>
              <a:rPr lang="vi-VN" dirty="0" smtClean="0"/>
              <a:t>.</a:t>
            </a:r>
            <a:r>
              <a:rPr lang="en-GB" dirty="0" smtClean="0"/>
              <a:t> </a:t>
            </a:r>
            <a:r>
              <a:rPr lang="en-GB" dirty="0" err="1"/>
              <a:t>Các</a:t>
            </a:r>
            <a:r>
              <a:rPr lang="en-GB" dirty="0"/>
              <a:t> </a:t>
            </a:r>
            <a:r>
              <a:rPr lang="en-GB" dirty="0" err="1"/>
              <a:t>đảo</a:t>
            </a:r>
            <a:r>
              <a:rPr lang="en-GB" dirty="0"/>
              <a:t> </a:t>
            </a:r>
            <a:r>
              <a:rPr lang="en-GB" dirty="0" err="1"/>
              <a:t>và</a:t>
            </a:r>
            <a:r>
              <a:rPr lang="en-GB" dirty="0"/>
              <a:t> </a:t>
            </a:r>
            <a:r>
              <a:rPr lang="en-GB" dirty="0" err="1"/>
              <a:t>quần</a:t>
            </a:r>
            <a:r>
              <a:rPr lang="en-GB" dirty="0"/>
              <a:t> </a:t>
            </a:r>
            <a:r>
              <a:rPr lang="en-GB" dirty="0" err="1"/>
              <a:t>đảo</a:t>
            </a:r>
            <a:r>
              <a:rPr lang="en-GB" dirty="0"/>
              <a:t>.</a:t>
            </a:r>
            <a:endParaRPr dirty="0"/>
          </a:p>
        </p:txBody>
      </p:sp>
      <p:sp>
        <p:nvSpPr>
          <p:cNvPr id="184" name="Google Shape;184;p34"/>
          <p:cNvSpPr txBox="1">
            <a:spLocks noGrp="1"/>
          </p:cNvSpPr>
          <p:nvPr>
            <p:ph type="body" idx="1"/>
          </p:nvPr>
        </p:nvSpPr>
        <p:spPr>
          <a:xfrm>
            <a:off x="801778" y="1340426"/>
            <a:ext cx="7706700" cy="3292113"/>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vi-VN" sz="2000" dirty="0">
                <a:solidFill>
                  <a:schemeClr val="accent1">
                    <a:lumMod val="50000"/>
                  </a:schemeClr>
                </a:solidFill>
              </a:rPr>
              <a:t>- Vùng biển nước ta có hơn 4000 đảo lớn nhỏ.</a:t>
            </a:r>
          </a:p>
          <a:p>
            <a:pPr marL="0" lvl="0" indent="0">
              <a:buClr>
                <a:schemeClr val="dk1"/>
              </a:buClr>
              <a:buSzPts val="1100"/>
              <a:buNone/>
            </a:pPr>
            <a:r>
              <a:rPr lang="vi-VN" sz="2000" dirty="0">
                <a:solidFill>
                  <a:schemeClr val="accent3">
                    <a:lumMod val="50000"/>
                  </a:schemeClr>
                </a:solidFill>
              </a:rPr>
              <a:t>+ Hệ thống đảo ven bờ của nước ta phân bố tập trung nhất ở vùng biển các tỉnh Quảng Ninh, Hải Phòng, Khánh Hòa, Kiên Giang.</a:t>
            </a:r>
          </a:p>
          <a:p>
            <a:pPr marL="0" lvl="0" indent="0">
              <a:buClr>
                <a:schemeClr val="dk1"/>
              </a:buClr>
              <a:buSzPts val="1100"/>
              <a:buNone/>
            </a:pPr>
            <a:r>
              <a:rPr lang="vi-VN" sz="2000" dirty="0">
                <a:solidFill>
                  <a:schemeClr val="accent3">
                    <a:lumMod val="50000"/>
                  </a:schemeClr>
                </a:solidFill>
              </a:rPr>
              <a:t>+ Các đảo lớn có dân cư khá đông: Cát Bà, Phú Quốc, Côn Đảo, Lí Sơn.</a:t>
            </a:r>
          </a:p>
          <a:p>
            <a:pPr marL="0" lvl="0" indent="0">
              <a:buClr>
                <a:schemeClr val="dk1"/>
              </a:buClr>
              <a:buSzPts val="1100"/>
              <a:buNone/>
            </a:pPr>
            <a:r>
              <a:rPr lang="vi-VN" sz="2000" dirty="0">
                <a:solidFill>
                  <a:schemeClr val="accent3">
                    <a:lumMod val="50000"/>
                  </a:schemeClr>
                </a:solidFill>
              </a:rPr>
              <a:t>+ Các đảo xa bờ: đảo Bạch Long Vĩ, quần đảo Hoàng Sa và Trường Sa.</a:t>
            </a:r>
          </a:p>
          <a:p>
            <a:pPr marL="0" lvl="0" indent="0">
              <a:buClr>
                <a:schemeClr val="dk1"/>
              </a:buClr>
              <a:buSzPts val="1100"/>
              <a:buNone/>
            </a:pPr>
            <a:r>
              <a:rPr lang="vi-VN" sz="2000" dirty="0">
                <a:solidFill>
                  <a:schemeClr val="accent1">
                    <a:lumMod val="50000"/>
                  </a:schemeClr>
                </a:solidFill>
              </a:rPr>
              <a:t>- Các đảo có nhiều tiềm năng du lịch, nuôi trồng và đánh bắt thuỷ sản.</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5"/>
          <p:cNvSpPr txBox="1">
            <a:spLocks noGrp="1"/>
          </p:cNvSpPr>
          <p:nvPr>
            <p:ph type="title"/>
          </p:nvPr>
        </p:nvSpPr>
        <p:spPr>
          <a:xfrm>
            <a:off x="610500" y="511604"/>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smtClean="0"/>
              <a:t>Một số hình ảnh</a:t>
            </a:r>
            <a:endParaRPr dirty="0"/>
          </a:p>
        </p:txBody>
      </p:sp>
      <p:sp>
        <p:nvSpPr>
          <p:cNvPr id="191" name="Google Shape;191;p35"/>
          <p:cNvSpPr txBox="1">
            <a:spLocks noGrp="1"/>
          </p:cNvSpPr>
          <p:nvPr>
            <p:ph type="subTitle" idx="4"/>
          </p:nvPr>
        </p:nvSpPr>
        <p:spPr>
          <a:xfrm>
            <a:off x="1101926" y="4438506"/>
            <a:ext cx="2534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vi-VN" sz="1400" dirty="0" smtClean="0"/>
              <a:t>Đảo Cù Lao</a:t>
            </a:r>
            <a:endParaRPr sz="1400" dirty="0"/>
          </a:p>
        </p:txBody>
      </p:sp>
      <p:sp>
        <p:nvSpPr>
          <p:cNvPr id="193" name="Google Shape;193;p35"/>
          <p:cNvSpPr txBox="1">
            <a:spLocks noGrp="1"/>
          </p:cNvSpPr>
          <p:nvPr>
            <p:ph type="subTitle" idx="2"/>
          </p:nvPr>
        </p:nvSpPr>
        <p:spPr>
          <a:xfrm>
            <a:off x="4770976" y="4438506"/>
            <a:ext cx="2534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vi-VN" sz="1400" dirty="0" smtClean="0"/>
              <a:t>Đảo Phú Quý</a:t>
            </a:r>
            <a:endParaRPr sz="1400" dirty="0"/>
          </a:p>
        </p:txBody>
      </p:sp>
      <p:sp>
        <p:nvSpPr>
          <p:cNvPr id="195" name="Google Shape;195;p35"/>
          <p:cNvSpPr txBox="1">
            <a:spLocks noGrp="1"/>
          </p:cNvSpPr>
          <p:nvPr>
            <p:ph type="subTitle" idx="6"/>
          </p:nvPr>
        </p:nvSpPr>
        <p:spPr>
          <a:xfrm>
            <a:off x="4770977" y="2655757"/>
            <a:ext cx="2534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vi-VN" sz="1400" dirty="0" smtClean="0"/>
              <a:t>Đảo Phú Quốc</a:t>
            </a:r>
            <a:endParaRPr sz="1400" dirty="0"/>
          </a:p>
        </p:txBody>
      </p:sp>
      <p:sp>
        <p:nvSpPr>
          <p:cNvPr id="197" name="Google Shape;197;p35"/>
          <p:cNvSpPr txBox="1">
            <a:spLocks noGrp="1"/>
          </p:cNvSpPr>
          <p:nvPr>
            <p:ph type="subTitle" idx="14"/>
          </p:nvPr>
        </p:nvSpPr>
        <p:spPr>
          <a:xfrm>
            <a:off x="1031444" y="2622591"/>
            <a:ext cx="2675365" cy="490056"/>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vi-VN" sz="1400" dirty="0" smtClean="0"/>
              <a:t>Quần đảo Hoàng Sa - Trường Sa</a:t>
            </a:r>
          </a:p>
        </p:txBody>
      </p:sp>
      <p:sp>
        <p:nvSpPr>
          <p:cNvPr id="3" name="Rounded Rectangle 2"/>
          <p:cNvSpPr/>
          <p:nvPr/>
        </p:nvSpPr>
        <p:spPr>
          <a:xfrm>
            <a:off x="1288473" y="1188646"/>
            <a:ext cx="2161308" cy="1433945"/>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ounded Rectangle 3"/>
          <p:cNvSpPr/>
          <p:nvPr/>
        </p:nvSpPr>
        <p:spPr>
          <a:xfrm>
            <a:off x="4957523" y="1197368"/>
            <a:ext cx="2161308" cy="1433945"/>
          </a:xfrm>
          <a:prstGeom prst="round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ounded Rectangle 4"/>
          <p:cNvSpPr/>
          <p:nvPr/>
        </p:nvSpPr>
        <p:spPr>
          <a:xfrm>
            <a:off x="1288473" y="3013283"/>
            <a:ext cx="2161308" cy="1425223"/>
          </a:xfrm>
          <a:prstGeom prst="roundRect">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ounded Rectangle 5"/>
          <p:cNvSpPr/>
          <p:nvPr/>
        </p:nvSpPr>
        <p:spPr>
          <a:xfrm>
            <a:off x="4957522" y="3013282"/>
            <a:ext cx="2161308" cy="1425223"/>
          </a:xfrm>
          <a:prstGeom prst="roundRect">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90" name="Google Shape;390;p39"/>
          <p:cNvSpPr txBox="1">
            <a:spLocks noGrp="1"/>
          </p:cNvSpPr>
          <p:nvPr>
            <p:ph type="title"/>
          </p:nvPr>
        </p:nvSpPr>
        <p:spPr>
          <a:xfrm>
            <a:off x="987136" y="1892916"/>
            <a:ext cx="7439891" cy="1546800"/>
          </a:xfrm>
          <a:prstGeom prst="rect">
            <a:avLst/>
          </a:prstGeom>
        </p:spPr>
        <p:txBody>
          <a:bodyPr spcFirstLastPara="1" wrap="square" lIns="91425" tIns="91425" rIns="91425" bIns="91425" anchor="t" anchorCtr="0">
            <a:noAutofit/>
          </a:bodyPr>
          <a:lstStyle/>
          <a:p>
            <a:pPr lvl="0"/>
            <a:r>
              <a:rPr lang="en-GB" sz="4000" dirty="0"/>
              <a:t>II. </a:t>
            </a:r>
            <a:r>
              <a:rPr lang="en-GB" sz="4000" dirty="0" err="1"/>
              <a:t>Phát</a:t>
            </a:r>
            <a:r>
              <a:rPr lang="en-GB" sz="4000" dirty="0"/>
              <a:t> </a:t>
            </a:r>
            <a:r>
              <a:rPr lang="en-GB" sz="4000" dirty="0" err="1"/>
              <a:t>triển</a:t>
            </a:r>
            <a:r>
              <a:rPr lang="en-GB" sz="4000" dirty="0"/>
              <a:t> </a:t>
            </a:r>
            <a:r>
              <a:rPr lang="en-GB" sz="4000" dirty="0" err="1"/>
              <a:t>tổng</a:t>
            </a:r>
            <a:r>
              <a:rPr lang="en-GB" sz="4000" dirty="0"/>
              <a:t> </a:t>
            </a:r>
            <a:r>
              <a:rPr lang="en-GB" sz="4000" dirty="0" err="1"/>
              <a:t>hợp</a:t>
            </a:r>
            <a:r>
              <a:rPr lang="en-GB" sz="4000" dirty="0"/>
              <a:t> </a:t>
            </a:r>
            <a:r>
              <a:rPr lang="en-GB" sz="4000" dirty="0" err="1"/>
              <a:t>kinh</a:t>
            </a:r>
            <a:r>
              <a:rPr lang="en-GB" sz="4000" dirty="0"/>
              <a:t> </a:t>
            </a:r>
            <a:r>
              <a:rPr lang="en-GB" sz="4000" dirty="0" err="1"/>
              <a:t>tế</a:t>
            </a:r>
            <a:r>
              <a:rPr lang="en-GB" sz="4000" dirty="0"/>
              <a:t> </a:t>
            </a:r>
            <a:r>
              <a:rPr lang="en-GB" sz="4000" dirty="0" err="1"/>
              <a:t>biển</a:t>
            </a:r>
            <a:endParaRPr sz="40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38"/>
          <p:cNvSpPr txBox="1">
            <a:spLocks noGrp="1"/>
          </p:cNvSpPr>
          <p:nvPr>
            <p:ph type="subTitle" idx="1"/>
          </p:nvPr>
        </p:nvSpPr>
        <p:spPr>
          <a:xfrm>
            <a:off x="1806261" y="934071"/>
            <a:ext cx="5136600" cy="1071374"/>
          </a:xfrm>
          <a:prstGeom prst="rect">
            <a:avLst/>
          </a:prstGeom>
        </p:spPr>
        <p:txBody>
          <a:bodyPr spcFirstLastPara="1" wrap="square" lIns="91425" tIns="91425" rIns="91425" bIns="91425" anchor="t" anchorCtr="0">
            <a:noAutofit/>
          </a:bodyPr>
          <a:lstStyle/>
          <a:p>
            <a:pPr marL="0" lvl="0" indent="0">
              <a:spcAft>
                <a:spcPts val="1600"/>
              </a:spcAft>
            </a:pPr>
            <a:r>
              <a:rPr lang="vi-VN" sz="1600" dirty="0"/>
              <a:t>- Nguồn tài nguyên biển - đảo nước ta phong phú tạo điều kiện thuận lợi để phát triển tổng hợp nhiều ngành kinh tế biển. Đồng thời phát triển tổng hợp kinh tế biển đảo góp phần bảo vệ chủ quyền biển đảo nước ta.</a:t>
            </a:r>
            <a:endParaRPr sz="1600" dirty="0"/>
          </a:p>
        </p:txBody>
      </p:sp>
      <p:sp>
        <p:nvSpPr>
          <p:cNvPr id="2" name="Rounded Rectangle 1"/>
          <p:cNvSpPr/>
          <p:nvPr/>
        </p:nvSpPr>
        <p:spPr>
          <a:xfrm>
            <a:off x="1806261" y="2088572"/>
            <a:ext cx="4821381" cy="2005446"/>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ransition spd="slow">
    <p:wheel spokes="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pic>
        <p:nvPicPr>
          <p:cNvPr id="673" name="Google Shape;673;p46"/>
          <p:cNvPicPr preferRelativeResize="0"/>
          <p:nvPr/>
        </p:nvPicPr>
        <p:blipFill rotWithShape="1">
          <a:blip r:embed="rId3">
            <a:alphaModFix/>
          </a:blip>
          <a:srcRect l="11229" t="22821"/>
          <a:stretch/>
        </p:blipFill>
        <p:spPr>
          <a:xfrm>
            <a:off x="4976691" y="1725547"/>
            <a:ext cx="2828246" cy="1641223"/>
          </a:xfrm>
          <a:prstGeom prst="rect">
            <a:avLst/>
          </a:prstGeom>
          <a:noFill/>
          <a:ln>
            <a:noFill/>
          </a:ln>
        </p:spPr>
      </p:pic>
      <p:sp>
        <p:nvSpPr>
          <p:cNvPr id="674" name="Google Shape;674;p46"/>
          <p:cNvSpPr txBox="1">
            <a:spLocks noGrp="1"/>
          </p:cNvSpPr>
          <p:nvPr>
            <p:ph type="title"/>
          </p:nvPr>
        </p:nvSpPr>
        <p:spPr>
          <a:xfrm>
            <a:off x="-982625" y="718665"/>
            <a:ext cx="8520600" cy="572700"/>
          </a:xfrm>
          <a:prstGeom prst="rect">
            <a:avLst/>
          </a:prstGeom>
        </p:spPr>
        <p:txBody>
          <a:bodyPr spcFirstLastPara="1" wrap="square" lIns="91425" tIns="91425" rIns="91425" bIns="91425" anchor="t" anchorCtr="0">
            <a:noAutofit/>
          </a:bodyPr>
          <a:lstStyle/>
          <a:p>
            <a:pPr lvl="0"/>
            <a:r>
              <a:rPr lang="en-GB" sz="2000" dirty="0" smtClean="0"/>
              <a:t>1</a:t>
            </a:r>
            <a:r>
              <a:rPr lang="vi-VN" sz="2000" dirty="0" smtClean="0"/>
              <a:t>.</a:t>
            </a:r>
            <a:r>
              <a:rPr lang="en-GB" sz="2000" dirty="0" smtClean="0"/>
              <a:t> </a:t>
            </a:r>
            <a:r>
              <a:rPr lang="en-GB" sz="2000" dirty="0" err="1"/>
              <a:t>Khai</a:t>
            </a:r>
            <a:r>
              <a:rPr lang="en-GB" sz="2000" dirty="0"/>
              <a:t> </a:t>
            </a:r>
            <a:r>
              <a:rPr lang="en-GB" sz="2000" dirty="0" err="1"/>
              <a:t>thác</a:t>
            </a:r>
            <a:r>
              <a:rPr lang="en-GB" sz="2000" dirty="0"/>
              <a:t>, </a:t>
            </a:r>
            <a:r>
              <a:rPr lang="en-GB" sz="2000" dirty="0" err="1"/>
              <a:t>nuôi</a:t>
            </a:r>
            <a:r>
              <a:rPr lang="en-GB" sz="2000" dirty="0"/>
              <a:t> </a:t>
            </a:r>
            <a:r>
              <a:rPr lang="en-GB" sz="2000" dirty="0" err="1"/>
              <a:t>trồng</a:t>
            </a:r>
            <a:r>
              <a:rPr lang="en-GB" sz="2000" dirty="0"/>
              <a:t> </a:t>
            </a:r>
            <a:r>
              <a:rPr lang="en-GB" sz="2000" dirty="0" err="1"/>
              <a:t>và</a:t>
            </a:r>
            <a:r>
              <a:rPr lang="en-GB" sz="2000" dirty="0"/>
              <a:t> </a:t>
            </a:r>
            <a:r>
              <a:rPr lang="en-GB" sz="2000" dirty="0" err="1"/>
              <a:t>chế</a:t>
            </a:r>
            <a:r>
              <a:rPr lang="en-GB" sz="2000" dirty="0"/>
              <a:t> </a:t>
            </a:r>
            <a:r>
              <a:rPr lang="en-GB" sz="2000" dirty="0" err="1"/>
              <a:t>biến</a:t>
            </a:r>
            <a:r>
              <a:rPr lang="en-GB" sz="2000" dirty="0"/>
              <a:t> </a:t>
            </a:r>
            <a:r>
              <a:rPr lang="en-GB" sz="2000" dirty="0" err="1"/>
              <a:t>hải</a:t>
            </a:r>
            <a:r>
              <a:rPr lang="en-GB" sz="2000" dirty="0"/>
              <a:t> </a:t>
            </a:r>
            <a:r>
              <a:rPr lang="en-GB" sz="2000" dirty="0" err="1"/>
              <a:t>sản</a:t>
            </a:r>
            <a:r>
              <a:rPr lang="en-GB" sz="2000" dirty="0"/>
              <a:t>.</a:t>
            </a:r>
            <a:endParaRPr lang="en-GB" sz="2000" dirty="0"/>
          </a:p>
        </p:txBody>
      </p:sp>
      <p:sp>
        <p:nvSpPr>
          <p:cNvPr id="676" name="Google Shape;676;p46"/>
          <p:cNvSpPr txBox="1">
            <a:spLocks noGrp="1"/>
          </p:cNvSpPr>
          <p:nvPr>
            <p:ph type="subTitle" idx="2"/>
          </p:nvPr>
        </p:nvSpPr>
        <p:spPr>
          <a:xfrm>
            <a:off x="612743" y="1470319"/>
            <a:ext cx="3749579" cy="2614605"/>
          </a:xfrm>
          <a:prstGeom prst="rect">
            <a:avLst/>
          </a:prstGeom>
        </p:spPr>
        <p:txBody>
          <a:bodyPr spcFirstLastPara="1" wrap="square" lIns="91425" tIns="91425" rIns="91425" bIns="91425" anchor="t" anchorCtr="0">
            <a:noAutofit/>
          </a:bodyPr>
          <a:lstStyle/>
          <a:p>
            <a:pPr marL="0" lvl="0" indent="0">
              <a:spcAft>
                <a:spcPts val="1600"/>
              </a:spcAft>
            </a:pPr>
            <a:r>
              <a:rPr lang="vi-VN" sz="1400" dirty="0"/>
              <a:t>* Điều kiện phát triển:</a:t>
            </a:r>
          </a:p>
          <a:p>
            <a:pPr marL="0" lvl="0" indent="0">
              <a:spcAft>
                <a:spcPts val="1600"/>
              </a:spcAft>
            </a:pPr>
            <a:r>
              <a:rPr lang="vi-VN" sz="1400" dirty="0"/>
              <a:t>- Vùng biển nước ta có hơn 2000 loài cá, trên 100 loài tôm, nhiều loài đặc sản như hải sâm, bào ngư…</a:t>
            </a:r>
          </a:p>
          <a:p>
            <a:pPr marL="0" lvl="0" indent="0">
              <a:spcAft>
                <a:spcPts val="1600"/>
              </a:spcAft>
            </a:pPr>
            <a:r>
              <a:rPr lang="vi-VN" sz="1400" dirty="0"/>
              <a:t>- Tổng trữ lượng hải sản khoảng 4 triệu tấn.</a:t>
            </a:r>
          </a:p>
          <a:p>
            <a:pPr marL="0" lvl="0" indent="0">
              <a:spcAft>
                <a:spcPts val="1600"/>
              </a:spcAft>
            </a:pPr>
            <a:r>
              <a:rPr lang="vi-VN" sz="1400" dirty="0"/>
              <a:t>- Ven biển có nhiều vũng vịnh, cửa sông, đầm, phá,…và Thuận lợi phát triển đánh bắt và nuôi trồng thủy sản.</a:t>
            </a:r>
            <a:endParaRPr sz="1400" dirty="0"/>
          </a:p>
        </p:txBody>
      </p:sp>
      <p:grpSp>
        <p:nvGrpSpPr>
          <p:cNvPr id="677" name="Google Shape;677;p46"/>
          <p:cNvGrpSpPr/>
          <p:nvPr/>
        </p:nvGrpSpPr>
        <p:grpSpPr>
          <a:xfrm>
            <a:off x="4088325" y="1617334"/>
            <a:ext cx="4605077" cy="2878668"/>
            <a:chOff x="1846816" y="1321450"/>
            <a:chExt cx="4113880" cy="2571617"/>
          </a:xfrm>
        </p:grpSpPr>
        <p:sp>
          <p:nvSpPr>
            <p:cNvPr id="678" name="Google Shape;678;p46"/>
            <p:cNvSpPr/>
            <p:nvPr/>
          </p:nvSpPr>
          <p:spPr>
            <a:xfrm>
              <a:off x="1846816" y="2975317"/>
              <a:ext cx="4113880" cy="917750"/>
            </a:xfrm>
            <a:custGeom>
              <a:avLst/>
              <a:gdLst/>
              <a:ahLst/>
              <a:cxnLst/>
              <a:rect l="l" t="t" r="r" b="b"/>
              <a:pathLst>
                <a:path w="186634" h="36710" extrusionOk="0">
                  <a:moveTo>
                    <a:pt x="17507" y="11785"/>
                  </a:moveTo>
                  <a:cubicBezTo>
                    <a:pt x="19970" y="11785"/>
                    <a:pt x="21986" y="13801"/>
                    <a:pt x="21986" y="16265"/>
                  </a:cubicBezTo>
                  <a:cubicBezTo>
                    <a:pt x="21986" y="18728"/>
                    <a:pt x="19970" y="20744"/>
                    <a:pt x="17507" y="20744"/>
                  </a:cubicBezTo>
                  <a:lnTo>
                    <a:pt x="17507" y="20765"/>
                  </a:lnTo>
                  <a:lnTo>
                    <a:pt x="12992" y="20765"/>
                  </a:lnTo>
                  <a:cubicBezTo>
                    <a:pt x="8612" y="20765"/>
                    <a:pt x="5027" y="24357"/>
                    <a:pt x="5027" y="28738"/>
                  </a:cubicBezTo>
                  <a:cubicBezTo>
                    <a:pt x="5027" y="33125"/>
                    <a:pt x="8612" y="36710"/>
                    <a:pt x="12992" y="36710"/>
                  </a:cubicBezTo>
                  <a:lnTo>
                    <a:pt x="173018" y="36710"/>
                  </a:lnTo>
                  <a:cubicBezTo>
                    <a:pt x="177398" y="36710"/>
                    <a:pt x="180983" y="33125"/>
                    <a:pt x="180983" y="28738"/>
                  </a:cubicBezTo>
                  <a:cubicBezTo>
                    <a:pt x="180983" y="24357"/>
                    <a:pt x="177398" y="20765"/>
                    <a:pt x="173018" y="20765"/>
                  </a:cubicBezTo>
                  <a:lnTo>
                    <a:pt x="166537" y="20765"/>
                  </a:lnTo>
                  <a:lnTo>
                    <a:pt x="166537" y="20744"/>
                  </a:lnTo>
                  <a:cubicBezTo>
                    <a:pt x="164073" y="20744"/>
                    <a:pt x="162057" y="18728"/>
                    <a:pt x="162057" y="16265"/>
                  </a:cubicBezTo>
                  <a:cubicBezTo>
                    <a:pt x="162057" y="13801"/>
                    <a:pt x="164073" y="11785"/>
                    <a:pt x="166537" y="11785"/>
                  </a:cubicBezTo>
                  <a:lnTo>
                    <a:pt x="180742" y="11785"/>
                  </a:lnTo>
                  <a:cubicBezTo>
                    <a:pt x="183979" y="11785"/>
                    <a:pt x="186634" y="9137"/>
                    <a:pt x="186634" y="5893"/>
                  </a:cubicBezTo>
                  <a:cubicBezTo>
                    <a:pt x="186634" y="2656"/>
                    <a:pt x="183979" y="1"/>
                    <a:pt x="180742" y="1"/>
                  </a:cubicBezTo>
                  <a:lnTo>
                    <a:pt x="5893" y="1"/>
                  </a:lnTo>
                  <a:cubicBezTo>
                    <a:pt x="2649" y="1"/>
                    <a:pt x="1" y="2656"/>
                    <a:pt x="1" y="5893"/>
                  </a:cubicBezTo>
                  <a:cubicBezTo>
                    <a:pt x="1" y="9137"/>
                    <a:pt x="2649" y="11785"/>
                    <a:pt x="5893" y="11785"/>
                  </a:cubicBezTo>
                  <a:lnTo>
                    <a:pt x="17507" y="11785"/>
                  </a:lnTo>
                </a:path>
              </a:pathLst>
            </a:custGeom>
            <a:solidFill>
              <a:srgbClr val="F77C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6"/>
            <p:cNvSpPr/>
            <p:nvPr/>
          </p:nvSpPr>
          <p:spPr>
            <a:xfrm>
              <a:off x="2134075" y="3022000"/>
              <a:ext cx="3539600" cy="733350"/>
            </a:xfrm>
            <a:custGeom>
              <a:avLst/>
              <a:gdLst/>
              <a:ahLst/>
              <a:cxnLst/>
              <a:rect l="l" t="t" r="r" b="b"/>
              <a:pathLst>
                <a:path w="141584" h="29334" extrusionOk="0">
                  <a:moveTo>
                    <a:pt x="123737" y="1449"/>
                  </a:moveTo>
                  <a:cubicBezTo>
                    <a:pt x="123169" y="640"/>
                    <a:pt x="120429" y="1"/>
                    <a:pt x="117632" y="1"/>
                  </a:cubicBezTo>
                  <a:lnTo>
                    <a:pt x="70856" y="1"/>
                  </a:lnTo>
                  <a:lnTo>
                    <a:pt x="24088" y="1"/>
                  </a:lnTo>
                  <a:cubicBezTo>
                    <a:pt x="21291" y="1"/>
                    <a:pt x="18579" y="640"/>
                    <a:pt x="18011" y="1449"/>
                  </a:cubicBezTo>
                  <a:cubicBezTo>
                    <a:pt x="15697" y="4736"/>
                    <a:pt x="13177" y="8321"/>
                    <a:pt x="10415" y="12247"/>
                  </a:cubicBezTo>
                  <a:lnTo>
                    <a:pt x="1705" y="24620"/>
                  </a:lnTo>
                  <a:lnTo>
                    <a:pt x="29" y="24620"/>
                  </a:lnTo>
                  <a:lnTo>
                    <a:pt x="29" y="27318"/>
                  </a:lnTo>
                  <a:lnTo>
                    <a:pt x="29" y="27318"/>
                  </a:lnTo>
                  <a:cubicBezTo>
                    <a:pt x="1" y="28475"/>
                    <a:pt x="2152" y="29334"/>
                    <a:pt x="5453" y="29334"/>
                  </a:cubicBezTo>
                  <a:lnTo>
                    <a:pt x="70771" y="29334"/>
                  </a:lnTo>
                  <a:lnTo>
                    <a:pt x="136103" y="29334"/>
                  </a:lnTo>
                  <a:cubicBezTo>
                    <a:pt x="139397" y="29334"/>
                    <a:pt x="141584" y="28468"/>
                    <a:pt x="141577" y="27318"/>
                  </a:cubicBezTo>
                  <a:lnTo>
                    <a:pt x="141577" y="27318"/>
                  </a:lnTo>
                  <a:lnTo>
                    <a:pt x="141577" y="24620"/>
                  </a:lnTo>
                  <a:lnTo>
                    <a:pt x="139923" y="24620"/>
                  </a:lnTo>
                  <a:lnTo>
                    <a:pt x="131276" y="12247"/>
                  </a:lnTo>
                  <a:cubicBezTo>
                    <a:pt x="128536" y="8321"/>
                    <a:pt x="126030" y="4736"/>
                    <a:pt x="123737" y="1449"/>
                  </a:cubicBezTo>
                  <a:close/>
                </a:path>
              </a:pathLst>
            </a:custGeom>
            <a:solidFill>
              <a:srgbClr val="54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6"/>
            <p:cNvSpPr/>
            <p:nvPr/>
          </p:nvSpPr>
          <p:spPr>
            <a:xfrm>
              <a:off x="2115100" y="2954025"/>
              <a:ext cx="3578100" cy="733550"/>
            </a:xfrm>
            <a:custGeom>
              <a:avLst/>
              <a:gdLst/>
              <a:ahLst/>
              <a:cxnLst/>
              <a:rect l="l" t="t" r="r" b="b"/>
              <a:pathLst>
                <a:path w="143124" h="29342" extrusionOk="0">
                  <a:moveTo>
                    <a:pt x="124496" y="1449"/>
                  </a:moveTo>
                  <a:cubicBezTo>
                    <a:pt x="123928" y="640"/>
                    <a:pt x="121195" y="1"/>
                    <a:pt x="118391" y="1"/>
                  </a:cubicBezTo>
                  <a:lnTo>
                    <a:pt x="71615" y="1"/>
                  </a:lnTo>
                  <a:lnTo>
                    <a:pt x="24847" y="1"/>
                  </a:lnTo>
                  <a:cubicBezTo>
                    <a:pt x="22050" y="1"/>
                    <a:pt x="19338" y="640"/>
                    <a:pt x="18770" y="1449"/>
                  </a:cubicBezTo>
                  <a:cubicBezTo>
                    <a:pt x="16456" y="4736"/>
                    <a:pt x="13936" y="8321"/>
                    <a:pt x="11174" y="12247"/>
                  </a:cubicBezTo>
                  <a:cubicBezTo>
                    <a:pt x="8136" y="16570"/>
                    <a:pt x="4771" y="21348"/>
                    <a:pt x="1037" y="26658"/>
                  </a:cubicBezTo>
                  <a:cubicBezTo>
                    <a:pt x="0" y="28120"/>
                    <a:pt x="2300" y="29341"/>
                    <a:pt x="6212" y="29341"/>
                  </a:cubicBezTo>
                  <a:lnTo>
                    <a:pt x="71530" y="29341"/>
                  </a:lnTo>
                  <a:lnTo>
                    <a:pt x="136862" y="29341"/>
                  </a:lnTo>
                  <a:cubicBezTo>
                    <a:pt x="140774" y="29341"/>
                    <a:pt x="143124" y="28120"/>
                    <a:pt x="142094" y="26658"/>
                  </a:cubicBezTo>
                  <a:cubicBezTo>
                    <a:pt x="138389" y="21348"/>
                    <a:pt x="135052" y="16570"/>
                    <a:pt x="132035" y="12247"/>
                  </a:cubicBezTo>
                  <a:cubicBezTo>
                    <a:pt x="129295" y="8321"/>
                    <a:pt x="126789" y="4736"/>
                    <a:pt x="124496" y="1449"/>
                  </a:cubicBezTo>
                </a:path>
              </a:pathLst>
            </a:custGeom>
            <a:solidFill>
              <a:srgbClr val="83BC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6"/>
            <p:cNvSpPr/>
            <p:nvPr/>
          </p:nvSpPr>
          <p:spPr>
            <a:xfrm>
              <a:off x="2514600" y="3014375"/>
              <a:ext cx="2780000" cy="329950"/>
            </a:xfrm>
            <a:custGeom>
              <a:avLst/>
              <a:gdLst/>
              <a:ahLst/>
              <a:cxnLst/>
              <a:rect l="l" t="t" r="r" b="b"/>
              <a:pathLst>
                <a:path w="111200" h="13198" extrusionOk="0">
                  <a:moveTo>
                    <a:pt x="398" y="12033"/>
                  </a:moveTo>
                  <a:cubicBezTo>
                    <a:pt x="1711" y="9960"/>
                    <a:pt x="2961" y="7973"/>
                    <a:pt x="4153" y="6077"/>
                  </a:cubicBezTo>
                  <a:cubicBezTo>
                    <a:pt x="5296" y="4267"/>
                    <a:pt x="6389" y="2528"/>
                    <a:pt x="7440" y="867"/>
                  </a:cubicBezTo>
                  <a:cubicBezTo>
                    <a:pt x="7738" y="384"/>
                    <a:pt x="9272" y="1"/>
                    <a:pt x="10869" y="1"/>
                  </a:cubicBezTo>
                  <a:lnTo>
                    <a:pt x="55628" y="1"/>
                  </a:lnTo>
                  <a:lnTo>
                    <a:pt x="100402" y="1"/>
                  </a:lnTo>
                  <a:cubicBezTo>
                    <a:pt x="101999" y="1"/>
                    <a:pt x="103532" y="391"/>
                    <a:pt x="103831" y="874"/>
                  </a:cubicBezTo>
                  <a:cubicBezTo>
                    <a:pt x="104867" y="2535"/>
                    <a:pt x="105953" y="4267"/>
                    <a:pt x="107082" y="6077"/>
                  </a:cubicBezTo>
                  <a:cubicBezTo>
                    <a:pt x="108267" y="7973"/>
                    <a:pt x="109503" y="9960"/>
                    <a:pt x="110802" y="12033"/>
                  </a:cubicBezTo>
                  <a:cubicBezTo>
                    <a:pt x="111199" y="12672"/>
                    <a:pt x="110014" y="13198"/>
                    <a:pt x="108140" y="13198"/>
                  </a:cubicBezTo>
                  <a:lnTo>
                    <a:pt x="55593" y="13198"/>
                  </a:lnTo>
                  <a:lnTo>
                    <a:pt x="3053" y="13198"/>
                  </a:lnTo>
                  <a:cubicBezTo>
                    <a:pt x="1179" y="13198"/>
                    <a:pt x="0" y="12672"/>
                    <a:pt x="398" y="12033"/>
                  </a:cubicBezTo>
                </a:path>
              </a:pathLst>
            </a:custGeom>
            <a:solidFill>
              <a:srgbClr val="54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6"/>
            <p:cNvSpPr/>
            <p:nvPr/>
          </p:nvSpPr>
          <p:spPr>
            <a:xfrm>
              <a:off x="2763775" y="3033375"/>
              <a:ext cx="159750" cy="27000"/>
            </a:xfrm>
            <a:custGeom>
              <a:avLst/>
              <a:gdLst/>
              <a:ahLst/>
              <a:cxnLst/>
              <a:rect l="l" t="t" r="r" b="b"/>
              <a:pathLst>
                <a:path w="6390" h="1080" extrusionOk="0">
                  <a:moveTo>
                    <a:pt x="5935" y="0"/>
                  </a:moveTo>
                  <a:lnTo>
                    <a:pt x="1093" y="0"/>
                  </a:lnTo>
                  <a:cubicBezTo>
                    <a:pt x="831" y="0"/>
                    <a:pt x="561" y="71"/>
                    <a:pt x="518" y="149"/>
                  </a:cubicBezTo>
                  <a:cubicBezTo>
                    <a:pt x="362" y="405"/>
                    <a:pt x="206" y="667"/>
                    <a:pt x="50" y="930"/>
                  </a:cubicBezTo>
                  <a:cubicBezTo>
                    <a:pt x="0" y="1015"/>
                    <a:pt x="192" y="1079"/>
                    <a:pt x="469" y="1079"/>
                  </a:cubicBezTo>
                  <a:lnTo>
                    <a:pt x="5374" y="1079"/>
                  </a:lnTo>
                  <a:cubicBezTo>
                    <a:pt x="5651" y="1079"/>
                    <a:pt x="5900" y="1015"/>
                    <a:pt x="5942" y="930"/>
                  </a:cubicBezTo>
                  <a:cubicBezTo>
                    <a:pt x="6077" y="667"/>
                    <a:pt x="6212" y="405"/>
                    <a:pt x="6347" y="149"/>
                  </a:cubicBezTo>
                  <a:cubicBezTo>
                    <a:pt x="6389" y="71"/>
                    <a:pt x="6205" y="0"/>
                    <a:pt x="5935" y="0"/>
                  </a:cubicBezTo>
                  <a:close/>
                </a:path>
              </a:pathLst>
            </a:custGeom>
            <a:solidFill>
              <a:srgbClr val="F6B8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6"/>
            <p:cNvSpPr/>
            <p:nvPr/>
          </p:nvSpPr>
          <p:spPr>
            <a:xfrm>
              <a:off x="2958275" y="3033375"/>
              <a:ext cx="156925" cy="27000"/>
            </a:xfrm>
            <a:custGeom>
              <a:avLst/>
              <a:gdLst/>
              <a:ahLst/>
              <a:cxnLst/>
              <a:rect l="l" t="t" r="r" b="b"/>
              <a:pathLst>
                <a:path w="6277" h="1080" extrusionOk="0">
                  <a:moveTo>
                    <a:pt x="5829" y="0"/>
                  </a:moveTo>
                  <a:lnTo>
                    <a:pt x="966" y="0"/>
                  </a:lnTo>
                  <a:cubicBezTo>
                    <a:pt x="711" y="0"/>
                    <a:pt x="462" y="71"/>
                    <a:pt x="420" y="149"/>
                  </a:cubicBezTo>
                  <a:cubicBezTo>
                    <a:pt x="292" y="412"/>
                    <a:pt x="164" y="667"/>
                    <a:pt x="36" y="930"/>
                  </a:cubicBezTo>
                  <a:cubicBezTo>
                    <a:pt x="1" y="1015"/>
                    <a:pt x="185" y="1079"/>
                    <a:pt x="441" y="1079"/>
                  </a:cubicBezTo>
                  <a:lnTo>
                    <a:pt x="5375" y="1079"/>
                  </a:lnTo>
                  <a:cubicBezTo>
                    <a:pt x="5652" y="1079"/>
                    <a:pt x="5886" y="1015"/>
                    <a:pt x="5921" y="930"/>
                  </a:cubicBezTo>
                  <a:cubicBezTo>
                    <a:pt x="6028" y="667"/>
                    <a:pt x="6134" y="412"/>
                    <a:pt x="6241" y="149"/>
                  </a:cubicBezTo>
                  <a:cubicBezTo>
                    <a:pt x="6276" y="71"/>
                    <a:pt x="6099" y="0"/>
                    <a:pt x="5829" y="0"/>
                  </a:cubicBezTo>
                </a:path>
              </a:pathLst>
            </a:custGeom>
            <a:solidFill>
              <a:srgbClr val="F6B8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6"/>
            <p:cNvSpPr/>
            <p:nvPr/>
          </p:nvSpPr>
          <p:spPr>
            <a:xfrm>
              <a:off x="3152275" y="3033375"/>
              <a:ext cx="154775" cy="27000"/>
            </a:xfrm>
            <a:custGeom>
              <a:avLst/>
              <a:gdLst/>
              <a:ahLst/>
              <a:cxnLst/>
              <a:rect l="l" t="t" r="r" b="b"/>
              <a:pathLst>
                <a:path w="6191" h="1080" extrusionOk="0">
                  <a:moveTo>
                    <a:pt x="5729" y="0"/>
                  </a:moveTo>
                  <a:lnTo>
                    <a:pt x="866" y="0"/>
                  </a:lnTo>
                  <a:cubicBezTo>
                    <a:pt x="611" y="0"/>
                    <a:pt x="369" y="71"/>
                    <a:pt x="334" y="149"/>
                  </a:cubicBezTo>
                  <a:cubicBezTo>
                    <a:pt x="234" y="412"/>
                    <a:pt x="135" y="667"/>
                    <a:pt x="28" y="930"/>
                  </a:cubicBezTo>
                  <a:cubicBezTo>
                    <a:pt x="0" y="1015"/>
                    <a:pt x="192" y="1079"/>
                    <a:pt x="454" y="1079"/>
                  </a:cubicBezTo>
                  <a:lnTo>
                    <a:pt x="5381" y="1079"/>
                  </a:lnTo>
                  <a:cubicBezTo>
                    <a:pt x="5658" y="1079"/>
                    <a:pt x="5899" y="1015"/>
                    <a:pt x="5921" y="930"/>
                  </a:cubicBezTo>
                  <a:cubicBezTo>
                    <a:pt x="6006" y="667"/>
                    <a:pt x="6084" y="412"/>
                    <a:pt x="6169" y="156"/>
                  </a:cubicBezTo>
                  <a:cubicBezTo>
                    <a:pt x="6190" y="71"/>
                    <a:pt x="5999" y="0"/>
                    <a:pt x="5729" y="0"/>
                  </a:cubicBezTo>
                </a:path>
              </a:pathLst>
            </a:custGeom>
            <a:solidFill>
              <a:srgbClr val="F6B8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6"/>
            <p:cNvSpPr/>
            <p:nvPr/>
          </p:nvSpPr>
          <p:spPr>
            <a:xfrm>
              <a:off x="3346250" y="3033375"/>
              <a:ext cx="152475" cy="27000"/>
            </a:xfrm>
            <a:custGeom>
              <a:avLst/>
              <a:gdLst/>
              <a:ahLst/>
              <a:cxnLst/>
              <a:rect l="l" t="t" r="r" b="b"/>
              <a:pathLst>
                <a:path w="6099" h="1080" extrusionOk="0">
                  <a:moveTo>
                    <a:pt x="5644" y="0"/>
                  </a:moveTo>
                  <a:lnTo>
                    <a:pt x="781" y="0"/>
                  </a:lnTo>
                  <a:cubicBezTo>
                    <a:pt x="511" y="0"/>
                    <a:pt x="277" y="71"/>
                    <a:pt x="249" y="156"/>
                  </a:cubicBezTo>
                  <a:cubicBezTo>
                    <a:pt x="178" y="412"/>
                    <a:pt x="100" y="667"/>
                    <a:pt x="29" y="930"/>
                  </a:cubicBezTo>
                  <a:cubicBezTo>
                    <a:pt x="0" y="1015"/>
                    <a:pt x="199" y="1079"/>
                    <a:pt x="469" y="1079"/>
                  </a:cubicBezTo>
                  <a:lnTo>
                    <a:pt x="5403" y="1079"/>
                  </a:lnTo>
                  <a:cubicBezTo>
                    <a:pt x="5665" y="1079"/>
                    <a:pt x="5900" y="1015"/>
                    <a:pt x="5914" y="930"/>
                  </a:cubicBezTo>
                  <a:cubicBezTo>
                    <a:pt x="5971" y="667"/>
                    <a:pt x="6027" y="412"/>
                    <a:pt x="6084" y="156"/>
                  </a:cubicBezTo>
                  <a:cubicBezTo>
                    <a:pt x="6098" y="71"/>
                    <a:pt x="5900" y="0"/>
                    <a:pt x="5644" y="0"/>
                  </a:cubicBezTo>
                  <a:close/>
                </a:path>
              </a:pathLst>
            </a:custGeom>
            <a:solidFill>
              <a:srgbClr val="F6B8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6"/>
            <p:cNvSpPr/>
            <p:nvPr/>
          </p:nvSpPr>
          <p:spPr>
            <a:xfrm>
              <a:off x="3540575" y="3033375"/>
              <a:ext cx="149825" cy="27000"/>
            </a:xfrm>
            <a:custGeom>
              <a:avLst/>
              <a:gdLst/>
              <a:ahLst/>
              <a:cxnLst/>
              <a:rect l="l" t="t" r="r" b="b"/>
              <a:pathLst>
                <a:path w="5993" h="1080" extrusionOk="0">
                  <a:moveTo>
                    <a:pt x="5531" y="0"/>
                  </a:moveTo>
                  <a:lnTo>
                    <a:pt x="668" y="0"/>
                  </a:lnTo>
                  <a:cubicBezTo>
                    <a:pt x="405" y="0"/>
                    <a:pt x="178" y="71"/>
                    <a:pt x="164" y="156"/>
                  </a:cubicBezTo>
                  <a:cubicBezTo>
                    <a:pt x="114" y="412"/>
                    <a:pt x="65" y="667"/>
                    <a:pt x="15" y="930"/>
                  </a:cubicBezTo>
                  <a:cubicBezTo>
                    <a:pt x="1" y="1015"/>
                    <a:pt x="207" y="1079"/>
                    <a:pt x="469" y="1079"/>
                  </a:cubicBezTo>
                  <a:lnTo>
                    <a:pt x="5396" y="1079"/>
                  </a:lnTo>
                  <a:cubicBezTo>
                    <a:pt x="5673" y="1079"/>
                    <a:pt x="5886" y="1015"/>
                    <a:pt x="5893" y="930"/>
                  </a:cubicBezTo>
                  <a:cubicBezTo>
                    <a:pt x="5928" y="667"/>
                    <a:pt x="5957" y="412"/>
                    <a:pt x="5985" y="156"/>
                  </a:cubicBezTo>
                  <a:cubicBezTo>
                    <a:pt x="5992" y="71"/>
                    <a:pt x="5801" y="0"/>
                    <a:pt x="5531" y="0"/>
                  </a:cubicBezTo>
                  <a:close/>
                </a:path>
              </a:pathLst>
            </a:custGeom>
            <a:solidFill>
              <a:srgbClr val="F6B8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6"/>
            <p:cNvSpPr/>
            <p:nvPr/>
          </p:nvSpPr>
          <p:spPr>
            <a:xfrm>
              <a:off x="3734550" y="3033375"/>
              <a:ext cx="147875" cy="27000"/>
            </a:xfrm>
            <a:custGeom>
              <a:avLst/>
              <a:gdLst/>
              <a:ahLst/>
              <a:cxnLst/>
              <a:rect l="l" t="t" r="r" b="b"/>
              <a:pathLst>
                <a:path w="5915" h="1080" extrusionOk="0">
                  <a:moveTo>
                    <a:pt x="5432" y="0"/>
                  </a:moveTo>
                  <a:lnTo>
                    <a:pt x="569" y="0"/>
                  </a:lnTo>
                  <a:cubicBezTo>
                    <a:pt x="313" y="0"/>
                    <a:pt x="86" y="71"/>
                    <a:pt x="79" y="156"/>
                  </a:cubicBezTo>
                  <a:cubicBezTo>
                    <a:pt x="58" y="412"/>
                    <a:pt x="36" y="667"/>
                    <a:pt x="8" y="930"/>
                  </a:cubicBezTo>
                  <a:cubicBezTo>
                    <a:pt x="1" y="1015"/>
                    <a:pt x="214" y="1079"/>
                    <a:pt x="477" y="1079"/>
                  </a:cubicBezTo>
                  <a:lnTo>
                    <a:pt x="5410" y="1079"/>
                  </a:lnTo>
                  <a:cubicBezTo>
                    <a:pt x="5680" y="1079"/>
                    <a:pt x="5900" y="1015"/>
                    <a:pt x="5900" y="930"/>
                  </a:cubicBezTo>
                  <a:cubicBezTo>
                    <a:pt x="5907" y="675"/>
                    <a:pt x="5907" y="412"/>
                    <a:pt x="5914" y="156"/>
                  </a:cubicBezTo>
                  <a:cubicBezTo>
                    <a:pt x="5914" y="71"/>
                    <a:pt x="5701" y="0"/>
                    <a:pt x="5432" y="0"/>
                  </a:cubicBezTo>
                  <a:close/>
                </a:path>
              </a:pathLst>
            </a:custGeom>
            <a:solidFill>
              <a:srgbClr val="F6B8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6"/>
            <p:cNvSpPr/>
            <p:nvPr/>
          </p:nvSpPr>
          <p:spPr>
            <a:xfrm>
              <a:off x="3928375" y="3033375"/>
              <a:ext cx="147675" cy="27000"/>
            </a:xfrm>
            <a:custGeom>
              <a:avLst/>
              <a:gdLst/>
              <a:ahLst/>
              <a:cxnLst/>
              <a:rect l="l" t="t" r="r" b="b"/>
              <a:pathLst>
                <a:path w="5907" h="1080" extrusionOk="0">
                  <a:moveTo>
                    <a:pt x="5353" y="0"/>
                  </a:moveTo>
                  <a:lnTo>
                    <a:pt x="483" y="0"/>
                  </a:lnTo>
                  <a:cubicBezTo>
                    <a:pt x="220" y="0"/>
                    <a:pt x="0" y="71"/>
                    <a:pt x="0" y="156"/>
                  </a:cubicBezTo>
                  <a:cubicBezTo>
                    <a:pt x="7" y="412"/>
                    <a:pt x="7" y="675"/>
                    <a:pt x="14" y="930"/>
                  </a:cubicBezTo>
                  <a:cubicBezTo>
                    <a:pt x="14" y="1015"/>
                    <a:pt x="227" y="1079"/>
                    <a:pt x="504" y="1079"/>
                  </a:cubicBezTo>
                  <a:lnTo>
                    <a:pt x="5431" y="1079"/>
                  </a:lnTo>
                  <a:cubicBezTo>
                    <a:pt x="5693" y="1079"/>
                    <a:pt x="5906" y="1015"/>
                    <a:pt x="5899" y="930"/>
                  </a:cubicBezTo>
                  <a:cubicBezTo>
                    <a:pt x="5878" y="675"/>
                    <a:pt x="5857" y="412"/>
                    <a:pt x="5835" y="156"/>
                  </a:cubicBezTo>
                  <a:cubicBezTo>
                    <a:pt x="5828" y="71"/>
                    <a:pt x="5608" y="7"/>
                    <a:pt x="5353" y="0"/>
                  </a:cubicBezTo>
                  <a:close/>
                </a:path>
              </a:pathLst>
            </a:custGeom>
            <a:solidFill>
              <a:srgbClr val="F6B8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6"/>
            <p:cNvSpPr/>
            <p:nvPr/>
          </p:nvSpPr>
          <p:spPr>
            <a:xfrm>
              <a:off x="4120400" y="3033550"/>
              <a:ext cx="149800" cy="26825"/>
            </a:xfrm>
            <a:custGeom>
              <a:avLst/>
              <a:gdLst/>
              <a:ahLst/>
              <a:cxnLst/>
              <a:rect l="l" t="t" r="r" b="b"/>
              <a:pathLst>
                <a:path w="5992" h="1073" extrusionOk="0">
                  <a:moveTo>
                    <a:pt x="5332" y="0"/>
                  </a:moveTo>
                  <a:lnTo>
                    <a:pt x="469" y="0"/>
                  </a:lnTo>
                  <a:cubicBezTo>
                    <a:pt x="199" y="0"/>
                    <a:pt x="0" y="64"/>
                    <a:pt x="7" y="149"/>
                  </a:cubicBezTo>
                  <a:cubicBezTo>
                    <a:pt x="36" y="405"/>
                    <a:pt x="64" y="668"/>
                    <a:pt x="92" y="923"/>
                  </a:cubicBezTo>
                  <a:cubicBezTo>
                    <a:pt x="100" y="1008"/>
                    <a:pt x="320" y="1072"/>
                    <a:pt x="589" y="1072"/>
                  </a:cubicBezTo>
                  <a:lnTo>
                    <a:pt x="5523" y="1072"/>
                  </a:lnTo>
                  <a:cubicBezTo>
                    <a:pt x="5786" y="1072"/>
                    <a:pt x="5992" y="1008"/>
                    <a:pt x="5970" y="923"/>
                  </a:cubicBezTo>
                  <a:cubicBezTo>
                    <a:pt x="5928" y="668"/>
                    <a:pt x="5878" y="405"/>
                    <a:pt x="5829" y="149"/>
                  </a:cubicBezTo>
                  <a:cubicBezTo>
                    <a:pt x="5814" y="64"/>
                    <a:pt x="5587" y="0"/>
                    <a:pt x="5332" y="0"/>
                  </a:cubicBezTo>
                  <a:close/>
                </a:path>
              </a:pathLst>
            </a:custGeom>
            <a:solidFill>
              <a:srgbClr val="F6B8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6"/>
            <p:cNvSpPr/>
            <p:nvPr/>
          </p:nvSpPr>
          <p:spPr>
            <a:xfrm>
              <a:off x="4312075" y="3033550"/>
              <a:ext cx="152300" cy="26825"/>
            </a:xfrm>
            <a:custGeom>
              <a:avLst/>
              <a:gdLst/>
              <a:ahLst/>
              <a:cxnLst/>
              <a:rect l="l" t="t" r="r" b="b"/>
              <a:pathLst>
                <a:path w="6092" h="1073" extrusionOk="0">
                  <a:moveTo>
                    <a:pt x="5324" y="0"/>
                  </a:moveTo>
                  <a:lnTo>
                    <a:pt x="462" y="0"/>
                  </a:lnTo>
                  <a:cubicBezTo>
                    <a:pt x="199" y="0"/>
                    <a:pt x="0" y="64"/>
                    <a:pt x="14" y="149"/>
                  </a:cubicBezTo>
                  <a:cubicBezTo>
                    <a:pt x="71" y="405"/>
                    <a:pt x="128" y="668"/>
                    <a:pt x="178" y="923"/>
                  </a:cubicBezTo>
                  <a:cubicBezTo>
                    <a:pt x="199" y="1008"/>
                    <a:pt x="426" y="1072"/>
                    <a:pt x="689" y="1072"/>
                  </a:cubicBezTo>
                  <a:lnTo>
                    <a:pt x="5623" y="1072"/>
                  </a:lnTo>
                  <a:cubicBezTo>
                    <a:pt x="5892" y="1072"/>
                    <a:pt x="6091" y="1008"/>
                    <a:pt x="6070" y="923"/>
                  </a:cubicBezTo>
                  <a:cubicBezTo>
                    <a:pt x="5999" y="668"/>
                    <a:pt x="5921" y="405"/>
                    <a:pt x="5850" y="149"/>
                  </a:cubicBezTo>
                  <a:cubicBezTo>
                    <a:pt x="5828" y="64"/>
                    <a:pt x="5594" y="0"/>
                    <a:pt x="5324" y="0"/>
                  </a:cubicBezTo>
                </a:path>
              </a:pathLst>
            </a:custGeom>
            <a:solidFill>
              <a:srgbClr val="F6B8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6"/>
            <p:cNvSpPr/>
            <p:nvPr/>
          </p:nvSpPr>
          <p:spPr>
            <a:xfrm>
              <a:off x="4503750" y="3033550"/>
              <a:ext cx="154775" cy="27000"/>
            </a:xfrm>
            <a:custGeom>
              <a:avLst/>
              <a:gdLst/>
              <a:ahLst/>
              <a:cxnLst/>
              <a:rect l="l" t="t" r="r" b="b"/>
              <a:pathLst>
                <a:path w="6191" h="1080" extrusionOk="0">
                  <a:moveTo>
                    <a:pt x="5324" y="0"/>
                  </a:moveTo>
                  <a:lnTo>
                    <a:pt x="462" y="0"/>
                  </a:lnTo>
                  <a:cubicBezTo>
                    <a:pt x="192" y="0"/>
                    <a:pt x="0" y="64"/>
                    <a:pt x="28" y="149"/>
                  </a:cubicBezTo>
                  <a:cubicBezTo>
                    <a:pt x="107" y="405"/>
                    <a:pt x="185" y="668"/>
                    <a:pt x="263" y="923"/>
                  </a:cubicBezTo>
                  <a:cubicBezTo>
                    <a:pt x="291" y="1008"/>
                    <a:pt x="533" y="1072"/>
                    <a:pt x="802" y="1072"/>
                  </a:cubicBezTo>
                  <a:cubicBezTo>
                    <a:pt x="2442" y="1072"/>
                    <a:pt x="4089" y="1079"/>
                    <a:pt x="5736" y="1079"/>
                  </a:cubicBezTo>
                  <a:cubicBezTo>
                    <a:pt x="5999" y="1079"/>
                    <a:pt x="6190" y="1008"/>
                    <a:pt x="6155" y="923"/>
                  </a:cubicBezTo>
                  <a:cubicBezTo>
                    <a:pt x="6056" y="668"/>
                    <a:pt x="5956" y="405"/>
                    <a:pt x="5857" y="149"/>
                  </a:cubicBezTo>
                  <a:cubicBezTo>
                    <a:pt x="5828" y="64"/>
                    <a:pt x="5587" y="0"/>
                    <a:pt x="5324" y="0"/>
                  </a:cubicBezTo>
                </a:path>
              </a:pathLst>
            </a:custGeom>
            <a:solidFill>
              <a:srgbClr val="F6B8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6"/>
            <p:cNvSpPr/>
            <p:nvPr/>
          </p:nvSpPr>
          <p:spPr>
            <a:xfrm>
              <a:off x="4695775" y="3033550"/>
              <a:ext cx="156725" cy="27000"/>
            </a:xfrm>
            <a:custGeom>
              <a:avLst/>
              <a:gdLst/>
              <a:ahLst/>
              <a:cxnLst/>
              <a:rect l="l" t="t" r="r" b="b"/>
              <a:pathLst>
                <a:path w="6269" h="1080" extrusionOk="0">
                  <a:moveTo>
                    <a:pt x="5303" y="0"/>
                  </a:moveTo>
                  <a:lnTo>
                    <a:pt x="440" y="0"/>
                  </a:lnTo>
                  <a:cubicBezTo>
                    <a:pt x="185" y="0"/>
                    <a:pt x="0" y="64"/>
                    <a:pt x="29" y="149"/>
                  </a:cubicBezTo>
                  <a:cubicBezTo>
                    <a:pt x="135" y="405"/>
                    <a:pt x="242" y="668"/>
                    <a:pt x="348" y="923"/>
                  </a:cubicBezTo>
                  <a:cubicBezTo>
                    <a:pt x="384" y="1008"/>
                    <a:pt x="632" y="1079"/>
                    <a:pt x="888" y="1079"/>
                  </a:cubicBezTo>
                  <a:lnTo>
                    <a:pt x="5821" y="1079"/>
                  </a:lnTo>
                  <a:cubicBezTo>
                    <a:pt x="6091" y="1079"/>
                    <a:pt x="6269" y="1008"/>
                    <a:pt x="6226" y="923"/>
                  </a:cubicBezTo>
                  <a:cubicBezTo>
                    <a:pt x="6105" y="668"/>
                    <a:pt x="5978" y="405"/>
                    <a:pt x="5850" y="149"/>
                  </a:cubicBezTo>
                  <a:cubicBezTo>
                    <a:pt x="5814" y="64"/>
                    <a:pt x="5573" y="0"/>
                    <a:pt x="5303" y="0"/>
                  </a:cubicBezTo>
                </a:path>
              </a:pathLst>
            </a:custGeom>
            <a:solidFill>
              <a:srgbClr val="F6B8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6"/>
            <p:cNvSpPr/>
            <p:nvPr/>
          </p:nvSpPr>
          <p:spPr>
            <a:xfrm>
              <a:off x="4887450" y="3033550"/>
              <a:ext cx="159400" cy="27000"/>
            </a:xfrm>
            <a:custGeom>
              <a:avLst/>
              <a:gdLst/>
              <a:ahLst/>
              <a:cxnLst/>
              <a:rect l="l" t="t" r="r" b="b"/>
              <a:pathLst>
                <a:path w="6376" h="1080" extrusionOk="0">
                  <a:moveTo>
                    <a:pt x="5289" y="0"/>
                  </a:moveTo>
                  <a:lnTo>
                    <a:pt x="447" y="0"/>
                  </a:lnTo>
                  <a:cubicBezTo>
                    <a:pt x="178" y="0"/>
                    <a:pt x="0" y="64"/>
                    <a:pt x="36" y="142"/>
                  </a:cubicBezTo>
                  <a:cubicBezTo>
                    <a:pt x="171" y="405"/>
                    <a:pt x="298" y="668"/>
                    <a:pt x="433" y="930"/>
                  </a:cubicBezTo>
                  <a:cubicBezTo>
                    <a:pt x="476" y="1008"/>
                    <a:pt x="731" y="1079"/>
                    <a:pt x="1001" y="1079"/>
                  </a:cubicBezTo>
                  <a:lnTo>
                    <a:pt x="5914" y="1079"/>
                  </a:lnTo>
                  <a:cubicBezTo>
                    <a:pt x="6183" y="1079"/>
                    <a:pt x="6375" y="1015"/>
                    <a:pt x="6325" y="930"/>
                  </a:cubicBezTo>
                  <a:cubicBezTo>
                    <a:pt x="6176" y="668"/>
                    <a:pt x="6020" y="405"/>
                    <a:pt x="5871" y="142"/>
                  </a:cubicBezTo>
                  <a:cubicBezTo>
                    <a:pt x="5821" y="64"/>
                    <a:pt x="5559" y="0"/>
                    <a:pt x="5289" y="0"/>
                  </a:cubicBezTo>
                  <a:close/>
                </a:path>
              </a:pathLst>
            </a:custGeom>
            <a:solidFill>
              <a:srgbClr val="F6B8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6"/>
            <p:cNvSpPr/>
            <p:nvPr/>
          </p:nvSpPr>
          <p:spPr>
            <a:xfrm>
              <a:off x="2730400" y="3075600"/>
              <a:ext cx="171475" cy="41550"/>
            </a:xfrm>
            <a:custGeom>
              <a:avLst/>
              <a:gdLst/>
              <a:ahLst/>
              <a:cxnLst/>
              <a:rect l="l" t="t" r="r" b="b"/>
              <a:pathLst>
                <a:path w="6859" h="1662" extrusionOk="0">
                  <a:moveTo>
                    <a:pt x="6397" y="1"/>
                  </a:moveTo>
                  <a:lnTo>
                    <a:pt x="1449" y="1"/>
                  </a:lnTo>
                  <a:cubicBezTo>
                    <a:pt x="1172" y="1"/>
                    <a:pt x="902" y="65"/>
                    <a:pt x="853" y="150"/>
                  </a:cubicBezTo>
                  <a:cubicBezTo>
                    <a:pt x="590" y="597"/>
                    <a:pt x="327" y="1044"/>
                    <a:pt x="57" y="1499"/>
                  </a:cubicBezTo>
                  <a:cubicBezTo>
                    <a:pt x="1" y="1591"/>
                    <a:pt x="199" y="1662"/>
                    <a:pt x="483" y="1662"/>
                  </a:cubicBezTo>
                  <a:lnTo>
                    <a:pt x="5531" y="1662"/>
                  </a:lnTo>
                  <a:cubicBezTo>
                    <a:pt x="5815" y="1662"/>
                    <a:pt x="6070" y="1591"/>
                    <a:pt x="6120" y="1499"/>
                  </a:cubicBezTo>
                  <a:cubicBezTo>
                    <a:pt x="6354" y="1044"/>
                    <a:pt x="6581" y="597"/>
                    <a:pt x="6816" y="150"/>
                  </a:cubicBezTo>
                  <a:cubicBezTo>
                    <a:pt x="6858" y="65"/>
                    <a:pt x="6674" y="1"/>
                    <a:pt x="6397" y="1"/>
                  </a:cubicBezTo>
                  <a:close/>
                </a:path>
              </a:pathLst>
            </a:custGeom>
            <a:solidFill>
              <a:srgbClr val="F6B8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6"/>
            <p:cNvSpPr/>
            <p:nvPr/>
          </p:nvSpPr>
          <p:spPr>
            <a:xfrm>
              <a:off x="2930425" y="3075600"/>
              <a:ext cx="167200" cy="41550"/>
            </a:xfrm>
            <a:custGeom>
              <a:avLst/>
              <a:gdLst/>
              <a:ahLst/>
              <a:cxnLst/>
              <a:rect l="l" t="t" r="r" b="b"/>
              <a:pathLst>
                <a:path w="6688" h="1662" extrusionOk="0">
                  <a:moveTo>
                    <a:pt x="6233" y="1"/>
                  </a:moveTo>
                  <a:lnTo>
                    <a:pt x="1264" y="1"/>
                  </a:lnTo>
                  <a:cubicBezTo>
                    <a:pt x="1001" y="1"/>
                    <a:pt x="746" y="72"/>
                    <a:pt x="703" y="157"/>
                  </a:cubicBezTo>
                  <a:cubicBezTo>
                    <a:pt x="490" y="597"/>
                    <a:pt x="270" y="1044"/>
                    <a:pt x="43" y="1499"/>
                  </a:cubicBezTo>
                  <a:cubicBezTo>
                    <a:pt x="0" y="1584"/>
                    <a:pt x="192" y="1662"/>
                    <a:pt x="462" y="1662"/>
                  </a:cubicBezTo>
                  <a:lnTo>
                    <a:pt x="5537" y="1662"/>
                  </a:lnTo>
                  <a:cubicBezTo>
                    <a:pt x="5814" y="1662"/>
                    <a:pt x="6063" y="1584"/>
                    <a:pt x="6098" y="1499"/>
                  </a:cubicBezTo>
                  <a:cubicBezTo>
                    <a:pt x="6283" y="1044"/>
                    <a:pt x="6467" y="597"/>
                    <a:pt x="6652" y="157"/>
                  </a:cubicBezTo>
                  <a:cubicBezTo>
                    <a:pt x="6688" y="72"/>
                    <a:pt x="6510" y="1"/>
                    <a:pt x="6233" y="1"/>
                  </a:cubicBezTo>
                  <a:close/>
                </a:path>
              </a:pathLst>
            </a:custGeom>
            <a:solidFill>
              <a:srgbClr val="F6B8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6"/>
            <p:cNvSpPr/>
            <p:nvPr/>
          </p:nvSpPr>
          <p:spPr>
            <a:xfrm>
              <a:off x="3130075" y="3075600"/>
              <a:ext cx="163650" cy="41550"/>
            </a:xfrm>
            <a:custGeom>
              <a:avLst/>
              <a:gdLst/>
              <a:ahLst/>
              <a:cxnLst/>
              <a:rect l="l" t="t" r="r" b="b"/>
              <a:pathLst>
                <a:path w="6546" h="1662" extrusionOk="0">
                  <a:moveTo>
                    <a:pt x="6077" y="1"/>
                  </a:moveTo>
                  <a:lnTo>
                    <a:pt x="1108" y="1"/>
                  </a:lnTo>
                  <a:cubicBezTo>
                    <a:pt x="845" y="1"/>
                    <a:pt x="597" y="72"/>
                    <a:pt x="561" y="157"/>
                  </a:cubicBezTo>
                  <a:cubicBezTo>
                    <a:pt x="391" y="597"/>
                    <a:pt x="214" y="1044"/>
                    <a:pt x="36" y="1499"/>
                  </a:cubicBezTo>
                  <a:cubicBezTo>
                    <a:pt x="1" y="1584"/>
                    <a:pt x="199" y="1662"/>
                    <a:pt x="469" y="1662"/>
                  </a:cubicBezTo>
                  <a:lnTo>
                    <a:pt x="5545" y="1662"/>
                  </a:lnTo>
                  <a:cubicBezTo>
                    <a:pt x="5829" y="1662"/>
                    <a:pt x="6070" y="1584"/>
                    <a:pt x="6099" y="1499"/>
                  </a:cubicBezTo>
                  <a:cubicBezTo>
                    <a:pt x="6241" y="1044"/>
                    <a:pt x="6383" y="597"/>
                    <a:pt x="6525" y="157"/>
                  </a:cubicBezTo>
                  <a:cubicBezTo>
                    <a:pt x="6546" y="72"/>
                    <a:pt x="6354" y="1"/>
                    <a:pt x="6077" y="1"/>
                  </a:cubicBezTo>
                </a:path>
              </a:pathLst>
            </a:custGeom>
            <a:solidFill>
              <a:srgbClr val="F6B8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6"/>
            <p:cNvSpPr/>
            <p:nvPr/>
          </p:nvSpPr>
          <p:spPr>
            <a:xfrm>
              <a:off x="3329750" y="3075600"/>
              <a:ext cx="159925" cy="41550"/>
            </a:xfrm>
            <a:custGeom>
              <a:avLst/>
              <a:gdLst/>
              <a:ahLst/>
              <a:cxnLst/>
              <a:rect l="l" t="t" r="r" b="b"/>
              <a:pathLst>
                <a:path w="6397" h="1662" extrusionOk="0">
                  <a:moveTo>
                    <a:pt x="5928" y="1"/>
                  </a:moveTo>
                  <a:lnTo>
                    <a:pt x="958" y="1"/>
                  </a:lnTo>
                  <a:cubicBezTo>
                    <a:pt x="689" y="1"/>
                    <a:pt x="447" y="72"/>
                    <a:pt x="419" y="157"/>
                  </a:cubicBezTo>
                  <a:cubicBezTo>
                    <a:pt x="291" y="597"/>
                    <a:pt x="163" y="1044"/>
                    <a:pt x="28" y="1499"/>
                  </a:cubicBezTo>
                  <a:cubicBezTo>
                    <a:pt x="0" y="1584"/>
                    <a:pt x="206" y="1662"/>
                    <a:pt x="490" y="1662"/>
                  </a:cubicBezTo>
                  <a:lnTo>
                    <a:pt x="5566" y="1662"/>
                  </a:lnTo>
                  <a:cubicBezTo>
                    <a:pt x="5835" y="1662"/>
                    <a:pt x="6070" y="1584"/>
                    <a:pt x="6091" y="1499"/>
                  </a:cubicBezTo>
                  <a:cubicBezTo>
                    <a:pt x="6190" y="1044"/>
                    <a:pt x="6283" y="597"/>
                    <a:pt x="6382" y="157"/>
                  </a:cubicBezTo>
                  <a:cubicBezTo>
                    <a:pt x="6396" y="72"/>
                    <a:pt x="6190" y="1"/>
                    <a:pt x="5928" y="1"/>
                  </a:cubicBezTo>
                </a:path>
              </a:pathLst>
            </a:custGeom>
            <a:solidFill>
              <a:srgbClr val="F6B8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6"/>
            <p:cNvSpPr/>
            <p:nvPr/>
          </p:nvSpPr>
          <p:spPr>
            <a:xfrm>
              <a:off x="3529750" y="3075600"/>
              <a:ext cx="155850" cy="41550"/>
            </a:xfrm>
            <a:custGeom>
              <a:avLst/>
              <a:gdLst/>
              <a:ahLst/>
              <a:cxnLst/>
              <a:rect l="l" t="t" r="r" b="b"/>
              <a:pathLst>
                <a:path w="6234" h="1662" extrusionOk="0">
                  <a:moveTo>
                    <a:pt x="5758" y="1"/>
                  </a:moveTo>
                  <a:lnTo>
                    <a:pt x="789" y="1"/>
                  </a:lnTo>
                  <a:cubicBezTo>
                    <a:pt x="526" y="1"/>
                    <a:pt x="292" y="72"/>
                    <a:pt x="278" y="157"/>
                  </a:cubicBezTo>
                  <a:cubicBezTo>
                    <a:pt x="192" y="597"/>
                    <a:pt x="107" y="1044"/>
                    <a:pt x="22" y="1499"/>
                  </a:cubicBezTo>
                  <a:cubicBezTo>
                    <a:pt x="1" y="1584"/>
                    <a:pt x="214" y="1662"/>
                    <a:pt x="483" y="1662"/>
                  </a:cubicBezTo>
                  <a:lnTo>
                    <a:pt x="5559" y="1662"/>
                  </a:lnTo>
                  <a:cubicBezTo>
                    <a:pt x="5836" y="1662"/>
                    <a:pt x="6056" y="1584"/>
                    <a:pt x="6070" y="1499"/>
                  </a:cubicBezTo>
                  <a:cubicBezTo>
                    <a:pt x="6120" y="1044"/>
                    <a:pt x="6177" y="597"/>
                    <a:pt x="6226" y="157"/>
                  </a:cubicBezTo>
                  <a:cubicBezTo>
                    <a:pt x="6234" y="72"/>
                    <a:pt x="6035" y="1"/>
                    <a:pt x="5758" y="1"/>
                  </a:cubicBezTo>
                  <a:close/>
                </a:path>
              </a:pathLst>
            </a:custGeom>
            <a:solidFill>
              <a:srgbClr val="F6B8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6"/>
            <p:cNvSpPr/>
            <p:nvPr/>
          </p:nvSpPr>
          <p:spPr>
            <a:xfrm>
              <a:off x="3729425" y="3075600"/>
              <a:ext cx="152275" cy="41550"/>
            </a:xfrm>
            <a:custGeom>
              <a:avLst/>
              <a:gdLst/>
              <a:ahLst/>
              <a:cxnLst/>
              <a:rect l="l" t="t" r="r" b="b"/>
              <a:pathLst>
                <a:path w="6091" h="1662" extrusionOk="0">
                  <a:moveTo>
                    <a:pt x="5601" y="1"/>
                  </a:moveTo>
                  <a:lnTo>
                    <a:pt x="632" y="1"/>
                  </a:lnTo>
                  <a:cubicBezTo>
                    <a:pt x="369" y="1"/>
                    <a:pt x="142" y="72"/>
                    <a:pt x="135" y="157"/>
                  </a:cubicBezTo>
                  <a:cubicBezTo>
                    <a:pt x="92" y="597"/>
                    <a:pt x="50" y="1044"/>
                    <a:pt x="7" y="1499"/>
                  </a:cubicBezTo>
                  <a:cubicBezTo>
                    <a:pt x="0" y="1584"/>
                    <a:pt x="220" y="1662"/>
                    <a:pt x="490" y="1662"/>
                  </a:cubicBezTo>
                  <a:lnTo>
                    <a:pt x="5566" y="1662"/>
                  </a:lnTo>
                  <a:cubicBezTo>
                    <a:pt x="5843" y="1662"/>
                    <a:pt x="6070" y="1584"/>
                    <a:pt x="6070" y="1499"/>
                  </a:cubicBezTo>
                  <a:cubicBezTo>
                    <a:pt x="6077" y="1044"/>
                    <a:pt x="6084" y="597"/>
                    <a:pt x="6091" y="157"/>
                  </a:cubicBezTo>
                  <a:cubicBezTo>
                    <a:pt x="6091" y="72"/>
                    <a:pt x="5878" y="1"/>
                    <a:pt x="5601" y="1"/>
                  </a:cubicBezTo>
                  <a:close/>
                </a:path>
              </a:pathLst>
            </a:custGeom>
            <a:solidFill>
              <a:srgbClr val="F6B8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6"/>
            <p:cNvSpPr/>
            <p:nvPr/>
          </p:nvSpPr>
          <p:spPr>
            <a:xfrm>
              <a:off x="3928725" y="3075600"/>
              <a:ext cx="152125" cy="41550"/>
            </a:xfrm>
            <a:custGeom>
              <a:avLst/>
              <a:gdLst/>
              <a:ahLst/>
              <a:cxnLst/>
              <a:rect l="l" t="t" r="r" b="b"/>
              <a:pathLst>
                <a:path w="6085" h="1662" extrusionOk="0">
                  <a:moveTo>
                    <a:pt x="5467" y="1"/>
                  </a:moveTo>
                  <a:lnTo>
                    <a:pt x="497" y="1"/>
                  </a:lnTo>
                  <a:cubicBezTo>
                    <a:pt x="220" y="1"/>
                    <a:pt x="0" y="72"/>
                    <a:pt x="7" y="157"/>
                  </a:cubicBezTo>
                  <a:cubicBezTo>
                    <a:pt x="7" y="597"/>
                    <a:pt x="14" y="1044"/>
                    <a:pt x="14" y="1499"/>
                  </a:cubicBezTo>
                  <a:cubicBezTo>
                    <a:pt x="22" y="1584"/>
                    <a:pt x="242" y="1662"/>
                    <a:pt x="526" y="1662"/>
                  </a:cubicBezTo>
                  <a:lnTo>
                    <a:pt x="5601" y="1662"/>
                  </a:lnTo>
                  <a:cubicBezTo>
                    <a:pt x="5871" y="1662"/>
                    <a:pt x="6084" y="1584"/>
                    <a:pt x="6077" y="1499"/>
                  </a:cubicBezTo>
                  <a:cubicBezTo>
                    <a:pt x="6042" y="1044"/>
                    <a:pt x="6006" y="597"/>
                    <a:pt x="5963" y="157"/>
                  </a:cubicBezTo>
                  <a:cubicBezTo>
                    <a:pt x="5956" y="72"/>
                    <a:pt x="5729" y="1"/>
                    <a:pt x="5467" y="1"/>
                  </a:cubicBezTo>
                </a:path>
              </a:pathLst>
            </a:custGeom>
            <a:solidFill>
              <a:srgbClr val="F6B8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6"/>
            <p:cNvSpPr/>
            <p:nvPr/>
          </p:nvSpPr>
          <p:spPr>
            <a:xfrm>
              <a:off x="4125000" y="3075600"/>
              <a:ext cx="155500" cy="41550"/>
            </a:xfrm>
            <a:custGeom>
              <a:avLst/>
              <a:gdLst/>
              <a:ahLst/>
              <a:cxnLst/>
              <a:rect l="l" t="t" r="r" b="b"/>
              <a:pathLst>
                <a:path w="6220" h="1662" extrusionOk="0">
                  <a:moveTo>
                    <a:pt x="5446" y="1"/>
                  </a:moveTo>
                  <a:lnTo>
                    <a:pt x="476" y="1"/>
                  </a:lnTo>
                  <a:cubicBezTo>
                    <a:pt x="200" y="1"/>
                    <a:pt x="1" y="72"/>
                    <a:pt x="8" y="157"/>
                  </a:cubicBezTo>
                  <a:cubicBezTo>
                    <a:pt x="58" y="597"/>
                    <a:pt x="107" y="1044"/>
                    <a:pt x="157" y="1499"/>
                  </a:cubicBezTo>
                  <a:cubicBezTo>
                    <a:pt x="164" y="1584"/>
                    <a:pt x="384" y="1662"/>
                    <a:pt x="668" y="1662"/>
                  </a:cubicBezTo>
                  <a:lnTo>
                    <a:pt x="5744" y="1662"/>
                  </a:lnTo>
                  <a:cubicBezTo>
                    <a:pt x="6014" y="1662"/>
                    <a:pt x="6220" y="1584"/>
                    <a:pt x="6205" y="1499"/>
                  </a:cubicBezTo>
                  <a:cubicBezTo>
                    <a:pt x="6120" y="1044"/>
                    <a:pt x="6042" y="597"/>
                    <a:pt x="5957" y="157"/>
                  </a:cubicBezTo>
                  <a:cubicBezTo>
                    <a:pt x="5943" y="72"/>
                    <a:pt x="5708" y="1"/>
                    <a:pt x="5446" y="1"/>
                  </a:cubicBezTo>
                  <a:close/>
                </a:path>
              </a:pathLst>
            </a:custGeom>
            <a:solidFill>
              <a:srgbClr val="F6B8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6"/>
            <p:cNvSpPr/>
            <p:nvPr/>
          </p:nvSpPr>
          <p:spPr>
            <a:xfrm>
              <a:off x="4320950" y="3075600"/>
              <a:ext cx="159575" cy="41550"/>
            </a:xfrm>
            <a:custGeom>
              <a:avLst/>
              <a:gdLst/>
              <a:ahLst/>
              <a:cxnLst/>
              <a:rect l="l" t="t" r="r" b="b"/>
              <a:pathLst>
                <a:path w="6383" h="1662" extrusionOk="0">
                  <a:moveTo>
                    <a:pt x="5438" y="1"/>
                  </a:moveTo>
                  <a:lnTo>
                    <a:pt x="469" y="1"/>
                  </a:lnTo>
                  <a:cubicBezTo>
                    <a:pt x="206" y="1"/>
                    <a:pt x="0" y="72"/>
                    <a:pt x="14" y="157"/>
                  </a:cubicBezTo>
                  <a:cubicBezTo>
                    <a:pt x="107" y="597"/>
                    <a:pt x="199" y="1044"/>
                    <a:pt x="298" y="1499"/>
                  </a:cubicBezTo>
                  <a:cubicBezTo>
                    <a:pt x="312" y="1584"/>
                    <a:pt x="554" y="1662"/>
                    <a:pt x="824" y="1662"/>
                  </a:cubicBezTo>
                  <a:lnTo>
                    <a:pt x="5899" y="1662"/>
                  </a:lnTo>
                  <a:cubicBezTo>
                    <a:pt x="6176" y="1662"/>
                    <a:pt x="6382" y="1584"/>
                    <a:pt x="6361" y="1499"/>
                  </a:cubicBezTo>
                  <a:cubicBezTo>
                    <a:pt x="6226" y="1044"/>
                    <a:pt x="6098" y="597"/>
                    <a:pt x="5977" y="157"/>
                  </a:cubicBezTo>
                  <a:cubicBezTo>
                    <a:pt x="5949" y="72"/>
                    <a:pt x="5708" y="1"/>
                    <a:pt x="5438" y="1"/>
                  </a:cubicBezTo>
                  <a:close/>
                </a:path>
              </a:pathLst>
            </a:custGeom>
            <a:solidFill>
              <a:srgbClr val="F6B8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6"/>
            <p:cNvSpPr/>
            <p:nvPr/>
          </p:nvSpPr>
          <p:spPr>
            <a:xfrm>
              <a:off x="4516700" y="3075600"/>
              <a:ext cx="163475" cy="41550"/>
            </a:xfrm>
            <a:custGeom>
              <a:avLst/>
              <a:gdLst/>
              <a:ahLst/>
              <a:cxnLst/>
              <a:rect l="l" t="t" r="r" b="b"/>
              <a:pathLst>
                <a:path w="6539" h="1662" extrusionOk="0">
                  <a:moveTo>
                    <a:pt x="5445" y="1"/>
                  </a:moveTo>
                  <a:lnTo>
                    <a:pt x="476" y="1"/>
                  </a:lnTo>
                  <a:cubicBezTo>
                    <a:pt x="199" y="1"/>
                    <a:pt x="0" y="72"/>
                    <a:pt x="29" y="157"/>
                  </a:cubicBezTo>
                  <a:cubicBezTo>
                    <a:pt x="164" y="597"/>
                    <a:pt x="306" y="1044"/>
                    <a:pt x="440" y="1499"/>
                  </a:cubicBezTo>
                  <a:cubicBezTo>
                    <a:pt x="469" y="1584"/>
                    <a:pt x="717" y="1662"/>
                    <a:pt x="1001" y="1662"/>
                  </a:cubicBezTo>
                  <a:lnTo>
                    <a:pt x="6077" y="1662"/>
                  </a:lnTo>
                  <a:cubicBezTo>
                    <a:pt x="6340" y="1662"/>
                    <a:pt x="6539" y="1584"/>
                    <a:pt x="6503" y="1499"/>
                  </a:cubicBezTo>
                  <a:cubicBezTo>
                    <a:pt x="6333" y="1044"/>
                    <a:pt x="6162" y="597"/>
                    <a:pt x="5992" y="157"/>
                  </a:cubicBezTo>
                  <a:cubicBezTo>
                    <a:pt x="5956" y="72"/>
                    <a:pt x="5708" y="1"/>
                    <a:pt x="5445" y="1"/>
                  </a:cubicBezTo>
                </a:path>
              </a:pathLst>
            </a:custGeom>
            <a:solidFill>
              <a:srgbClr val="F6B8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6"/>
            <p:cNvSpPr/>
            <p:nvPr/>
          </p:nvSpPr>
          <p:spPr>
            <a:xfrm>
              <a:off x="4712975" y="3075600"/>
              <a:ext cx="166850" cy="41550"/>
            </a:xfrm>
            <a:custGeom>
              <a:avLst/>
              <a:gdLst/>
              <a:ahLst/>
              <a:cxnLst/>
              <a:rect l="l" t="t" r="r" b="b"/>
              <a:pathLst>
                <a:path w="6674" h="1662" extrusionOk="0">
                  <a:moveTo>
                    <a:pt x="5425" y="1"/>
                  </a:moveTo>
                  <a:lnTo>
                    <a:pt x="455" y="1"/>
                  </a:lnTo>
                  <a:cubicBezTo>
                    <a:pt x="193" y="1"/>
                    <a:pt x="1" y="72"/>
                    <a:pt x="36" y="157"/>
                  </a:cubicBezTo>
                  <a:cubicBezTo>
                    <a:pt x="214" y="597"/>
                    <a:pt x="398" y="1044"/>
                    <a:pt x="583" y="1499"/>
                  </a:cubicBezTo>
                  <a:cubicBezTo>
                    <a:pt x="618" y="1584"/>
                    <a:pt x="874" y="1662"/>
                    <a:pt x="1144" y="1662"/>
                  </a:cubicBezTo>
                  <a:lnTo>
                    <a:pt x="6220" y="1662"/>
                  </a:lnTo>
                  <a:cubicBezTo>
                    <a:pt x="6496" y="1662"/>
                    <a:pt x="6674" y="1584"/>
                    <a:pt x="6631" y="1499"/>
                  </a:cubicBezTo>
                  <a:cubicBezTo>
                    <a:pt x="6411" y="1044"/>
                    <a:pt x="6198" y="597"/>
                    <a:pt x="5985" y="157"/>
                  </a:cubicBezTo>
                  <a:cubicBezTo>
                    <a:pt x="5943" y="72"/>
                    <a:pt x="5701" y="1"/>
                    <a:pt x="5425" y="1"/>
                  </a:cubicBezTo>
                  <a:close/>
                </a:path>
              </a:pathLst>
            </a:custGeom>
            <a:solidFill>
              <a:srgbClr val="F6B8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6"/>
            <p:cNvSpPr/>
            <p:nvPr/>
          </p:nvSpPr>
          <p:spPr>
            <a:xfrm>
              <a:off x="4908750" y="3075600"/>
              <a:ext cx="171100" cy="41550"/>
            </a:xfrm>
            <a:custGeom>
              <a:avLst/>
              <a:gdLst/>
              <a:ahLst/>
              <a:cxnLst/>
              <a:rect l="l" t="t" r="r" b="b"/>
              <a:pathLst>
                <a:path w="6844" h="1662" extrusionOk="0">
                  <a:moveTo>
                    <a:pt x="5410" y="1"/>
                  </a:moveTo>
                  <a:lnTo>
                    <a:pt x="462" y="1"/>
                  </a:lnTo>
                  <a:cubicBezTo>
                    <a:pt x="185" y="1"/>
                    <a:pt x="0" y="72"/>
                    <a:pt x="43" y="157"/>
                  </a:cubicBezTo>
                  <a:cubicBezTo>
                    <a:pt x="270" y="597"/>
                    <a:pt x="497" y="1044"/>
                    <a:pt x="731" y="1499"/>
                  </a:cubicBezTo>
                  <a:cubicBezTo>
                    <a:pt x="774" y="1591"/>
                    <a:pt x="1037" y="1662"/>
                    <a:pt x="1313" y="1662"/>
                  </a:cubicBezTo>
                  <a:lnTo>
                    <a:pt x="6368" y="1662"/>
                  </a:lnTo>
                  <a:cubicBezTo>
                    <a:pt x="6652" y="1662"/>
                    <a:pt x="6844" y="1591"/>
                    <a:pt x="6794" y="1499"/>
                  </a:cubicBezTo>
                  <a:cubicBezTo>
                    <a:pt x="6531" y="1044"/>
                    <a:pt x="6269" y="597"/>
                    <a:pt x="6006" y="157"/>
                  </a:cubicBezTo>
                  <a:cubicBezTo>
                    <a:pt x="5956" y="72"/>
                    <a:pt x="5686" y="1"/>
                    <a:pt x="5410" y="1"/>
                  </a:cubicBezTo>
                </a:path>
              </a:pathLst>
            </a:custGeom>
            <a:solidFill>
              <a:srgbClr val="F6B8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6"/>
            <p:cNvSpPr/>
            <p:nvPr/>
          </p:nvSpPr>
          <p:spPr>
            <a:xfrm>
              <a:off x="2694900" y="3133450"/>
              <a:ext cx="378775" cy="44050"/>
            </a:xfrm>
            <a:custGeom>
              <a:avLst/>
              <a:gdLst/>
              <a:ahLst/>
              <a:cxnLst/>
              <a:rect l="l" t="t" r="r" b="b"/>
              <a:pathLst>
                <a:path w="15151" h="1762" extrusionOk="0">
                  <a:moveTo>
                    <a:pt x="14682" y="1"/>
                  </a:moveTo>
                  <a:lnTo>
                    <a:pt x="6624" y="1"/>
                  </a:lnTo>
                  <a:lnTo>
                    <a:pt x="5907" y="1"/>
                  </a:lnTo>
                  <a:lnTo>
                    <a:pt x="1506" y="1"/>
                  </a:lnTo>
                  <a:cubicBezTo>
                    <a:pt x="1222" y="1"/>
                    <a:pt x="952" y="72"/>
                    <a:pt x="895" y="164"/>
                  </a:cubicBezTo>
                  <a:cubicBezTo>
                    <a:pt x="618" y="640"/>
                    <a:pt x="342" y="1108"/>
                    <a:pt x="58" y="1591"/>
                  </a:cubicBezTo>
                  <a:cubicBezTo>
                    <a:pt x="1" y="1683"/>
                    <a:pt x="185" y="1762"/>
                    <a:pt x="476" y="1762"/>
                  </a:cubicBezTo>
                  <a:lnTo>
                    <a:pt x="4977" y="1762"/>
                  </a:lnTo>
                  <a:lnTo>
                    <a:pt x="5708" y="1762"/>
                  </a:lnTo>
                  <a:lnTo>
                    <a:pt x="13943" y="1762"/>
                  </a:lnTo>
                  <a:cubicBezTo>
                    <a:pt x="14227" y="1762"/>
                    <a:pt x="14483" y="1683"/>
                    <a:pt x="14518" y="1591"/>
                  </a:cubicBezTo>
                  <a:cubicBezTo>
                    <a:pt x="14717" y="1108"/>
                    <a:pt x="14916" y="640"/>
                    <a:pt x="15108" y="164"/>
                  </a:cubicBezTo>
                  <a:cubicBezTo>
                    <a:pt x="15150" y="72"/>
                    <a:pt x="14966" y="1"/>
                    <a:pt x="14682" y="1"/>
                  </a:cubicBezTo>
                </a:path>
              </a:pathLst>
            </a:custGeom>
            <a:solidFill>
              <a:srgbClr val="F6B8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6"/>
            <p:cNvSpPr/>
            <p:nvPr/>
          </p:nvSpPr>
          <p:spPr>
            <a:xfrm>
              <a:off x="3106650" y="3133450"/>
              <a:ext cx="168975" cy="44050"/>
            </a:xfrm>
            <a:custGeom>
              <a:avLst/>
              <a:gdLst/>
              <a:ahLst/>
              <a:cxnLst/>
              <a:rect l="l" t="t" r="r" b="b"/>
              <a:pathLst>
                <a:path w="6759" h="1762" extrusionOk="0">
                  <a:moveTo>
                    <a:pt x="6269" y="1"/>
                  </a:moveTo>
                  <a:lnTo>
                    <a:pt x="1158" y="1"/>
                  </a:lnTo>
                  <a:cubicBezTo>
                    <a:pt x="881" y="1"/>
                    <a:pt x="625" y="72"/>
                    <a:pt x="590" y="164"/>
                  </a:cubicBezTo>
                  <a:cubicBezTo>
                    <a:pt x="405" y="640"/>
                    <a:pt x="221" y="1108"/>
                    <a:pt x="36" y="1591"/>
                  </a:cubicBezTo>
                  <a:cubicBezTo>
                    <a:pt x="1" y="1683"/>
                    <a:pt x="199" y="1762"/>
                    <a:pt x="476" y="1762"/>
                  </a:cubicBezTo>
                  <a:lnTo>
                    <a:pt x="5708" y="1762"/>
                  </a:lnTo>
                  <a:cubicBezTo>
                    <a:pt x="5999" y="1762"/>
                    <a:pt x="6255" y="1683"/>
                    <a:pt x="6283" y="1591"/>
                  </a:cubicBezTo>
                  <a:cubicBezTo>
                    <a:pt x="6432" y="1108"/>
                    <a:pt x="6581" y="640"/>
                    <a:pt x="6730" y="164"/>
                  </a:cubicBezTo>
                  <a:cubicBezTo>
                    <a:pt x="6759" y="72"/>
                    <a:pt x="6553" y="1"/>
                    <a:pt x="6269" y="1"/>
                  </a:cubicBezTo>
                </a:path>
              </a:pathLst>
            </a:custGeom>
            <a:solidFill>
              <a:srgbClr val="F6B8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6"/>
            <p:cNvSpPr/>
            <p:nvPr/>
          </p:nvSpPr>
          <p:spPr>
            <a:xfrm>
              <a:off x="3312350" y="3133450"/>
              <a:ext cx="164900" cy="44050"/>
            </a:xfrm>
            <a:custGeom>
              <a:avLst/>
              <a:gdLst/>
              <a:ahLst/>
              <a:cxnLst/>
              <a:rect l="l" t="t" r="r" b="b"/>
              <a:pathLst>
                <a:path w="6596" h="1762" extrusionOk="0">
                  <a:moveTo>
                    <a:pt x="6113" y="1"/>
                  </a:moveTo>
                  <a:lnTo>
                    <a:pt x="994" y="1"/>
                  </a:lnTo>
                  <a:cubicBezTo>
                    <a:pt x="717" y="1"/>
                    <a:pt x="469" y="72"/>
                    <a:pt x="440" y="164"/>
                  </a:cubicBezTo>
                  <a:cubicBezTo>
                    <a:pt x="306" y="640"/>
                    <a:pt x="164" y="1108"/>
                    <a:pt x="29" y="1591"/>
                  </a:cubicBezTo>
                  <a:cubicBezTo>
                    <a:pt x="0" y="1683"/>
                    <a:pt x="206" y="1762"/>
                    <a:pt x="497" y="1762"/>
                  </a:cubicBezTo>
                  <a:lnTo>
                    <a:pt x="5722" y="1762"/>
                  </a:lnTo>
                  <a:cubicBezTo>
                    <a:pt x="6006" y="1762"/>
                    <a:pt x="6255" y="1683"/>
                    <a:pt x="6269" y="1591"/>
                  </a:cubicBezTo>
                  <a:cubicBezTo>
                    <a:pt x="6375" y="1108"/>
                    <a:pt x="6475" y="640"/>
                    <a:pt x="6574" y="164"/>
                  </a:cubicBezTo>
                  <a:cubicBezTo>
                    <a:pt x="6595" y="72"/>
                    <a:pt x="6389" y="1"/>
                    <a:pt x="6113" y="1"/>
                  </a:cubicBezTo>
                </a:path>
              </a:pathLst>
            </a:custGeom>
            <a:solidFill>
              <a:srgbClr val="F6B8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6"/>
            <p:cNvSpPr/>
            <p:nvPr/>
          </p:nvSpPr>
          <p:spPr>
            <a:xfrm>
              <a:off x="3518400" y="3133450"/>
              <a:ext cx="160625" cy="44050"/>
            </a:xfrm>
            <a:custGeom>
              <a:avLst/>
              <a:gdLst/>
              <a:ahLst/>
              <a:cxnLst/>
              <a:rect l="l" t="t" r="r" b="b"/>
              <a:pathLst>
                <a:path w="6425" h="1762" extrusionOk="0">
                  <a:moveTo>
                    <a:pt x="5935" y="1"/>
                  </a:moveTo>
                  <a:lnTo>
                    <a:pt x="817" y="1"/>
                  </a:lnTo>
                  <a:cubicBezTo>
                    <a:pt x="540" y="1"/>
                    <a:pt x="306" y="72"/>
                    <a:pt x="284" y="164"/>
                  </a:cubicBezTo>
                  <a:cubicBezTo>
                    <a:pt x="199" y="640"/>
                    <a:pt x="107" y="1108"/>
                    <a:pt x="15" y="1591"/>
                  </a:cubicBezTo>
                  <a:cubicBezTo>
                    <a:pt x="0" y="1683"/>
                    <a:pt x="213" y="1762"/>
                    <a:pt x="490" y="1762"/>
                  </a:cubicBezTo>
                  <a:lnTo>
                    <a:pt x="5722" y="1762"/>
                  </a:lnTo>
                  <a:cubicBezTo>
                    <a:pt x="6006" y="1762"/>
                    <a:pt x="6240" y="1683"/>
                    <a:pt x="6247" y="1591"/>
                  </a:cubicBezTo>
                  <a:cubicBezTo>
                    <a:pt x="6304" y="1108"/>
                    <a:pt x="6354" y="640"/>
                    <a:pt x="6411" y="164"/>
                  </a:cubicBezTo>
                  <a:cubicBezTo>
                    <a:pt x="6425" y="72"/>
                    <a:pt x="6212" y="1"/>
                    <a:pt x="5935" y="1"/>
                  </a:cubicBezTo>
                  <a:close/>
                </a:path>
              </a:pathLst>
            </a:custGeom>
            <a:solidFill>
              <a:srgbClr val="F6B8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6"/>
            <p:cNvSpPr/>
            <p:nvPr/>
          </p:nvSpPr>
          <p:spPr>
            <a:xfrm>
              <a:off x="3724100" y="3133450"/>
              <a:ext cx="156725" cy="44050"/>
            </a:xfrm>
            <a:custGeom>
              <a:avLst/>
              <a:gdLst/>
              <a:ahLst/>
              <a:cxnLst/>
              <a:rect l="l" t="t" r="r" b="b"/>
              <a:pathLst>
                <a:path w="6269" h="1762" extrusionOk="0">
                  <a:moveTo>
                    <a:pt x="5764" y="1"/>
                  </a:moveTo>
                  <a:lnTo>
                    <a:pt x="646" y="1"/>
                  </a:lnTo>
                  <a:cubicBezTo>
                    <a:pt x="376" y="1"/>
                    <a:pt x="142" y="72"/>
                    <a:pt x="135" y="164"/>
                  </a:cubicBezTo>
                  <a:cubicBezTo>
                    <a:pt x="92" y="640"/>
                    <a:pt x="50" y="1108"/>
                    <a:pt x="7" y="1591"/>
                  </a:cubicBezTo>
                  <a:cubicBezTo>
                    <a:pt x="0" y="1683"/>
                    <a:pt x="220" y="1762"/>
                    <a:pt x="497" y="1762"/>
                  </a:cubicBezTo>
                  <a:lnTo>
                    <a:pt x="5729" y="1762"/>
                  </a:lnTo>
                  <a:cubicBezTo>
                    <a:pt x="6013" y="1762"/>
                    <a:pt x="6247" y="1683"/>
                    <a:pt x="6247" y="1591"/>
                  </a:cubicBezTo>
                  <a:cubicBezTo>
                    <a:pt x="6254" y="1108"/>
                    <a:pt x="6261" y="640"/>
                    <a:pt x="6269" y="164"/>
                  </a:cubicBezTo>
                  <a:cubicBezTo>
                    <a:pt x="6269" y="72"/>
                    <a:pt x="6048" y="1"/>
                    <a:pt x="5764" y="1"/>
                  </a:cubicBezTo>
                </a:path>
              </a:pathLst>
            </a:custGeom>
            <a:solidFill>
              <a:srgbClr val="F6B8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6"/>
            <p:cNvSpPr/>
            <p:nvPr/>
          </p:nvSpPr>
          <p:spPr>
            <a:xfrm>
              <a:off x="3929250" y="3133450"/>
              <a:ext cx="156725" cy="44050"/>
            </a:xfrm>
            <a:custGeom>
              <a:avLst/>
              <a:gdLst/>
              <a:ahLst/>
              <a:cxnLst/>
              <a:rect l="l" t="t" r="r" b="b"/>
              <a:pathLst>
                <a:path w="6269" h="1762" extrusionOk="0">
                  <a:moveTo>
                    <a:pt x="5630" y="1"/>
                  </a:moveTo>
                  <a:lnTo>
                    <a:pt x="512" y="1"/>
                  </a:lnTo>
                  <a:cubicBezTo>
                    <a:pt x="228" y="1"/>
                    <a:pt x="1" y="72"/>
                    <a:pt x="8" y="164"/>
                  </a:cubicBezTo>
                  <a:cubicBezTo>
                    <a:pt x="8" y="640"/>
                    <a:pt x="15" y="1108"/>
                    <a:pt x="15" y="1591"/>
                  </a:cubicBezTo>
                  <a:cubicBezTo>
                    <a:pt x="22" y="1683"/>
                    <a:pt x="249" y="1762"/>
                    <a:pt x="540" y="1762"/>
                  </a:cubicBezTo>
                  <a:lnTo>
                    <a:pt x="5765" y="1762"/>
                  </a:lnTo>
                  <a:cubicBezTo>
                    <a:pt x="6049" y="1762"/>
                    <a:pt x="6269" y="1683"/>
                    <a:pt x="6262" y="1591"/>
                  </a:cubicBezTo>
                  <a:cubicBezTo>
                    <a:pt x="6219" y="1108"/>
                    <a:pt x="6184" y="640"/>
                    <a:pt x="6141" y="164"/>
                  </a:cubicBezTo>
                  <a:cubicBezTo>
                    <a:pt x="6134" y="72"/>
                    <a:pt x="5900" y="1"/>
                    <a:pt x="5630" y="1"/>
                  </a:cubicBezTo>
                  <a:close/>
                </a:path>
              </a:pathLst>
            </a:custGeom>
            <a:solidFill>
              <a:srgbClr val="F6B8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6"/>
            <p:cNvSpPr/>
            <p:nvPr/>
          </p:nvSpPr>
          <p:spPr>
            <a:xfrm>
              <a:off x="4131225" y="3133450"/>
              <a:ext cx="160450" cy="44050"/>
            </a:xfrm>
            <a:custGeom>
              <a:avLst/>
              <a:gdLst/>
              <a:ahLst/>
              <a:cxnLst/>
              <a:rect l="l" t="t" r="r" b="b"/>
              <a:pathLst>
                <a:path w="6418" h="1762" extrusionOk="0">
                  <a:moveTo>
                    <a:pt x="5608" y="1"/>
                  </a:moveTo>
                  <a:lnTo>
                    <a:pt x="490" y="1"/>
                  </a:lnTo>
                  <a:cubicBezTo>
                    <a:pt x="213" y="1"/>
                    <a:pt x="0" y="72"/>
                    <a:pt x="14" y="164"/>
                  </a:cubicBezTo>
                  <a:cubicBezTo>
                    <a:pt x="64" y="640"/>
                    <a:pt x="114" y="1108"/>
                    <a:pt x="171" y="1591"/>
                  </a:cubicBezTo>
                  <a:cubicBezTo>
                    <a:pt x="178" y="1683"/>
                    <a:pt x="405" y="1762"/>
                    <a:pt x="696" y="1762"/>
                  </a:cubicBezTo>
                  <a:lnTo>
                    <a:pt x="5928" y="1762"/>
                  </a:lnTo>
                  <a:cubicBezTo>
                    <a:pt x="6205" y="1762"/>
                    <a:pt x="6418" y="1683"/>
                    <a:pt x="6404" y="1591"/>
                  </a:cubicBezTo>
                  <a:cubicBezTo>
                    <a:pt x="6311" y="1108"/>
                    <a:pt x="6226" y="640"/>
                    <a:pt x="6141" y="164"/>
                  </a:cubicBezTo>
                  <a:cubicBezTo>
                    <a:pt x="6120" y="72"/>
                    <a:pt x="5885" y="1"/>
                    <a:pt x="5608" y="1"/>
                  </a:cubicBezTo>
                  <a:close/>
                </a:path>
              </a:pathLst>
            </a:custGeom>
            <a:solidFill>
              <a:srgbClr val="F6B8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6"/>
            <p:cNvSpPr/>
            <p:nvPr/>
          </p:nvSpPr>
          <p:spPr>
            <a:xfrm>
              <a:off x="4333000" y="3133450"/>
              <a:ext cx="164725" cy="44050"/>
            </a:xfrm>
            <a:custGeom>
              <a:avLst/>
              <a:gdLst/>
              <a:ahLst/>
              <a:cxnLst/>
              <a:rect l="l" t="t" r="r" b="b"/>
              <a:pathLst>
                <a:path w="6589" h="1762" extrusionOk="0">
                  <a:moveTo>
                    <a:pt x="5602" y="1"/>
                  </a:moveTo>
                  <a:lnTo>
                    <a:pt x="484" y="1"/>
                  </a:lnTo>
                  <a:cubicBezTo>
                    <a:pt x="214" y="1"/>
                    <a:pt x="1" y="72"/>
                    <a:pt x="22" y="164"/>
                  </a:cubicBezTo>
                  <a:cubicBezTo>
                    <a:pt x="114" y="640"/>
                    <a:pt x="214" y="1108"/>
                    <a:pt x="320" y="1591"/>
                  </a:cubicBezTo>
                  <a:cubicBezTo>
                    <a:pt x="334" y="1683"/>
                    <a:pt x="583" y="1762"/>
                    <a:pt x="860" y="1762"/>
                  </a:cubicBezTo>
                  <a:lnTo>
                    <a:pt x="6092" y="1762"/>
                  </a:lnTo>
                  <a:cubicBezTo>
                    <a:pt x="6376" y="1762"/>
                    <a:pt x="6589" y="1683"/>
                    <a:pt x="6560" y="1591"/>
                  </a:cubicBezTo>
                  <a:cubicBezTo>
                    <a:pt x="6425" y="1108"/>
                    <a:pt x="6291" y="640"/>
                    <a:pt x="6156" y="164"/>
                  </a:cubicBezTo>
                  <a:cubicBezTo>
                    <a:pt x="6127" y="72"/>
                    <a:pt x="5879" y="1"/>
                    <a:pt x="5602" y="1"/>
                  </a:cubicBezTo>
                  <a:close/>
                </a:path>
              </a:pathLst>
            </a:custGeom>
            <a:solidFill>
              <a:srgbClr val="F6B8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6"/>
            <p:cNvSpPr/>
            <p:nvPr/>
          </p:nvSpPr>
          <p:spPr>
            <a:xfrm>
              <a:off x="4534625" y="3133450"/>
              <a:ext cx="168800" cy="44050"/>
            </a:xfrm>
            <a:custGeom>
              <a:avLst/>
              <a:gdLst/>
              <a:ahLst/>
              <a:cxnLst/>
              <a:rect l="l" t="t" r="r" b="b"/>
              <a:pathLst>
                <a:path w="6752" h="1762" extrusionOk="0">
                  <a:moveTo>
                    <a:pt x="5609" y="1"/>
                  </a:moveTo>
                  <a:lnTo>
                    <a:pt x="490" y="1"/>
                  </a:lnTo>
                  <a:cubicBezTo>
                    <a:pt x="206" y="1"/>
                    <a:pt x="0" y="72"/>
                    <a:pt x="29" y="164"/>
                  </a:cubicBezTo>
                  <a:cubicBezTo>
                    <a:pt x="178" y="640"/>
                    <a:pt x="320" y="1108"/>
                    <a:pt x="469" y="1591"/>
                  </a:cubicBezTo>
                  <a:cubicBezTo>
                    <a:pt x="497" y="1683"/>
                    <a:pt x="753" y="1762"/>
                    <a:pt x="1044" y="1762"/>
                  </a:cubicBezTo>
                  <a:lnTo>
                    <a:pt x="6269" y="1762"/>
                  </a:lnTo>
                  <a:cubicBezTo>
                    <a:pt x="6546" y="1762"/>
                    <a:pt x="6752" y="1683"/>
                    <a:pt x="6716" y="1591"/>
                  </a:cubicBezTo>
                  <a:cubicBezTo>
                    <a:pt x="6531" y="1108"/>
                    <a:pt x="6347" y="640"/>
                    <a:pt x="6169" y="164"/>
                  </a:cubicBezTo>
                  <a:cubicBezTo>
                    <a:pt x="6134" y="72"/>
                    <a:pt x="5878" y="1"/>
                    <a:pt x="5609" y="1"/>
                  </a:cubicBezTo>
                </a:path>
              </a:pathLst>
            </a:custGeom>
            <a:solidFill>
              <a:srgbClr val="F6B8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6"/>
            <p:cNvSpPr/>
            <p:nvPr/>
          </p:nvSpPr>
          <p:spPr>
            <a:xfrm>
              <a:off x="4736600" y="3133450"/>
              <a:ext cx="378575" cy="44050"/>
            </a:xfrm>
            <a:custGeom>
              <a:avLst/>
              <a:gdLst/>
              <a:ahLst/>
              <a:cxnLst/>
              <a:rect l="l" t="t" r="r" b="b"/>
              <a:pathLst>
                <a:path w="15143" h="1762" extrusionOk="0">
                  <a:moveTo>
                    <a:pt x="13644" y="1"/>
                  </a:moveTo>
                  <a:lnTo>
                    <a:pt x="5587" y="1"/>
                  </a:lnTo>
                  <a:lnTo>
                    <a:pt x="4181" y="1"/>
                  </a:lnTo>
                  <a:lnTo>
                    <a:pt x="469" y="1"/>
                  </a:lnTo>
                  <a:cubicBezTo>
                    <a:pt x="199" y="1"/>
                    <a:pt x="0" y="72"/>
                    <a:pt x="43" y="164"/>
                  </a:cubicBezTo>
                  <a:cubicBezTo>
                    <a:pt x="234" y="640"/>
                    <a:pt x="426" y="1108"/>
                    <a:pt x="625" y="1591"/>
                  </a:cubicBezTo>
                  <a:cubicBezTo>
                    <a:pt x="660" y="1683"/>
                    <a:pt x="923" y="1762"/>
                    <a:pt x="1200" y="1762"/>
                  </a:cubicBezTo>
                  <a:lnTo>
                    <a:pt x="4998" y="1762"/>
                  </a:lnTo>
                  <a:lnTo>
                    <a:pt x="6432" y="1762"/>
                  </a:lnTo>
                  <a:lnTo>
                    <a:pt x="14667" y="1762"/>
                  </a:lnTo>
                  <a:cubicBezTo>
                    <a:pt x="14951" y="1762"/>
                    <a:pt x="15142" y="1683"/>
                    <a:pt x="15085" y="1591"/>
                  </a:cubicBezTo>
                  <a:cubicBezTo>
                    <a:pt x="14801" y="1108"/>
                    <a:pt x="14525" y="640"/>
                    <a:pt x="14255" y="164"/>
                  </a:cubicBezTo>
                  <a:cubicBezTo>
                    <a:pt x="14198" y="72"/>
                    <a:pt x="13928" y="1"/>
                    <a:pt x="13644" y="1"/>
                  </a:cubicBezTo>
                </a:path>
              </a:pathLst>
            </a:custGeom>
            <a:solidFill>
              <a:srgbClr val="F6B8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6"/>
            <p:cNvSpPr/>
            <p:nvPr/>
          </p:nvSpPr>
          <p:spPr>
            <a:xfrm>
              <a:off x="3186700" y="3194325"/>
              <a:ext cx="172525" cy="46700"/>
            </a:xfrm>
            <a:custGeom>
              <a:avLst/>
              <a:gdLst/>
              <a:ahLst/>
              <a:cxnLst/>
              <a:rect l="l" t="t" r="r" b="b"/>
              <a:pathLst>
                <a:path w="6901" h="1868" extrusionOk="0">
                  <a:moveTo>
                    <a:pt x="6389" y="1"/>
                  </a:moveTo>
                  <a:lnTo>
                    <a:pt x="1122" y="1"/>
                  </a:lnTo>
                  <a:cubicBezTo>
                    <a:pt x="845" y="1"/>
                    <a:pt x="582" y="79"/>
                    <a:pt x="547" y="178"/>
                  </a:cubicBezTo>
                  <a:cubicBezTo>
                    <a:pt x="376" y="675"/>
                    <a:pt x="206" y="1172"/>
                    <a:pt x="36" y="1683"/>
                  </a:cubicBezTo>
                  <a:cubicBezTo>
                    <a:pt x="0" y="1790"/>
                    <a:pt x="213" y="1868"/>
                    <a:pt x="497" y="1868"/>
                  </a:cubicBezTo>
                  <a:lnTo>
                    <a:pt x="5885" y="1868"/>
                  </a:lnTo>
                  <a:cubicBezTo>
                    <a:pt x="6183" y="1868"/>
                    <a:pt x="6446" y="1790"/>
                    <a:pt x="6475" y="1683"/>
                  </a:cubicBezTo>
                  <a:cubicBezTo>
                    <a:pt x="6609" y="1172"/>
                    <a:pt x="6737" y="675"/>
                    <a:pt x="6872" y="178"/>
                  </a:cubicBezTo>
                  <a:cubicBezTo>
                    <a:pt x="6900" y="79"/>
                    <a:pt x="6688" y="1"/>
                    <a:pt x="6389" y="1"/>
                  </a:cubicBezTo>
                  <a:close/>
                </a:path>
              </a:pathLst>
            </a:custGeom>
            <a:solidFill>
              <a:srgbClr val="F6B8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6"/>
            <p:cNvSpPr/>
            <p:nvPr/>
          </p:nvSpPr>
          <p:spPr>
            <a:xfrm>
              <a:off x="3398775" y="3194325"/>
              <a:ext cx="168100" cy="46700"/>
            </a:xfrm>
            <a:custGeom>
              <a:avLst/>
              <a:gdLst/>
              <a:ahLst/>
              <a:cxnLst/>
              <a:rect l="l" t="t" r="r" b="b"/>
              <a:pathLst>
                <a:path w="6724" h="1868" extrusionOk="0">
                  <a:moveTo>
                    <a:pt x="6212" y="1"/>
                  </a:moveTo>
                  <a:lnTo>
                    <a:pt x="952" y="1"/>
                  </a:lnTo>
                  <a:cubicBezTo>
                    <a:pt x="661" y="1"/>
                    <a:pt x="412" y="79"/>
                    <a:pt x="384" y="178"/>
                  </a:cubicBezTo>
                  <a:cubicBezTo>
                    <a:pt x="263" y="675"/>
                    <a:pt x="143" y="1172"/>
                    <a:pt x="22" y="1683"/>
                  </a:cubicBezTo>
                  <a:cubicBezTo>
                    <a:pt x="1" y="1790"/>
                    <a:pt x="214" y="1868"/>
                    <a:pt x="512" y="1868"/>
                  </a:cubicBezTo>
                  <a:lnTo>
                    <a:pt x="5893" y="1868"/>
                  </a:lnTo>
                  <a:cubicBezTo>
                    <a:pt x="6191" y="1868"/>
                    <a:pt x="6439" y="1790"/>
                    <a:pt x="6461" y="1683"/>
                  </a:cubicBezTo>
                  <a:cubicBezTo>
                    <a:pt x="6546" y="1172"/>
                    <a:pt x="6624" y="675"/>
                    <a:pt x="6709" y="178"/>
                  </a:cubicBezTo>
                  <a:cubicBezTo>
                    <a:pt x="6723" y="79"/>
                    <a:pt x="6503" y="1"/>
                    <a:pt x="6212" y="1"/>
                  </a:cubicBezTo>
                </a:path>
              </a:pathLst>
            </a:custGeom>
            <a:solidFill>
              <a:srgbClr val="F6B8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6"/>
            <p:cNvSpPr/>
            <p:nvPr/>
          </p:nvSpPr>
          <p:spPr>
            <a:xfrm>
              <a:off x="3610675" y="3194325"/>
              <a:ext cx="164025" cy="46700"/>
            </a:xfrm>
            <a:custGeom>
              <a:avLst/>
              <a:gdLst/>
              <a:ahLst/>
              <a:cxnLst/>
              <a:rect l="l" t="t" r="r" b="b"/>
              <a:pathLst>
                <a:path w="6561" h="1868" extrusionOk="0">
                  <a:moveTo>
                    <a:pt x="6049" y="1"/>
                  </a:moveTo>
                  <a:lnTo>
                    <a:pt x="782" y="1"/>
                  </a:lnTo>
                  <a:cubicBezTo>
                    <a:pt x="491" y="1"/>
                    <a:pt x="242" y="79"/>
                    <a:pt x="228" y="178"/>
                  </a:cubicBezTo>
                  <a:cubicBezTo>
                    <a:pt x="164" y="675"/>
                    <a:pt x="93" y="1172"/>
                    <a:pt x="15" y="1683"/>
                  </a:cubicBezTo>
                  <a:cubicBezTo>
                    <a:pt x="1" y="1790"/>
                    <a:pt x="228" y="1868"/>
                    <a:pt x="526" y="1868"/>
                  </a:cubicBezTo>
                  <a:lnTo>
                    <a:pt x="5921" y="1868"/>
                  </a:lnTo>
                  <a:cubicBezTo>
                    <a:pt x="6205" y="1868"/>
                    <a:pt x="6447" y="1790"/>
                    <a:pt x="6454" y="1683"/>
                  </a:cubicBezTo>
                  <a:cubicBezTo>
                    <a:pt x="6489" y="1172"/>
                    <a:pt x="6518" y="675"/>
                    <a:pt x="6553" y="178"/>
                  </a:cubicBezTo>
                  <a:cubicBezTo>
                    <a:pt x="6560" y="79"/>
                    <a:pt x="6333" y="1"/>
                    <a:pt x="6049" y="1"/>
                  </a:cubicBezTo>
                  <a:close/>
                </a:path>
              </a:pathLst>
            </a:custGeom>
            <a:solidFill>
              <a:srgbClr val="F6B8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6"/>
            <p:cNvSpPr/>
            <p:nvPr/>
          </p:nvSpPr>
          <p:spPr>
            <a:xfrm>
              <a:off x="3823125" y="3194325"/>
              <a:ext cx="161175" cy="46700"/>
            </a:xfrm>
            <a:custGeom>
              <a:avLst/>
              <a:gdLst/>
              <a:ahLst/>
              <a:cxnLst/>
              <a:rect l="l" t="t" r="r" b="b"/>
              <a:pathLst>
                <a:path w="6447" h="1868" extrusionOk="0">
                  <a:moveTo>
                    <a:pt x="5857" y="1"/>
                  </a:moveTo>
                  <a:lnTo>
                    <a:pt x="582" y="1"/>
                  </a:lnTo>
                  <a:cubicBezTo>
                    <a:pt x="306" y="1"/>
                    <a:pt x="71" y="79"/>
                    <a:pt x="64" y="178"/>
                  </a:cubicBezTo>
                  <a:cubicBezTo>
                    <a:pt x="43" y="675"/>
                    <a:pt x="22" y="1172"/>
                    <a:pt x="0" y="1683"/>
                  </a:cubicBezTo>
                  <a:cubicBezTo>
                    <a:pt x="0" y="1790"/>
                    <a:pt x="235" y="1868"/>
                    <a:pt x="519" y="1868"/>
                  </a:cubicBezTo>
                  <a:lnTo>
                    <a:pt x="5907" y="1868"/>
                  </a:lnTo>
                  <a:cubicBezTo>
                    <a:pt x="6205" y="1868"/>
                    <a:pt x="6446" y="1790"/>
                    <a:pt x="6439" y="1683"/>
                  </a:cubicBezTo>
                  <a:cubicBezTo>
                    <a:pt x="6425" y="1172"/>
                    <a:pt x="6404" y="675"/>
                    <a:pt x="6389" y="178"/>
                  </a:cubicBezTo>
                  <a:cubicBezTo>
                    <a:pt x="6382" y="79"/>
                    <a:pt x="6148" y="1"/>
                    <a:pt x="5857" y="1"/>
                  </a:cubicBezTo>
                  <a:close/>
                </a:path>
              </a:pathLst>
            </a:custGeom>
            <a:solidFill>
              <a:srgbClr val="F6B8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6"/>
            <p:cNvSpPr/>
            <p:nvPr/>
          </p:nvSpPr>
          <p:spPr>
            <a:xfrm>
              <a:off x="4032550" y="3194325"/>
              <a:ext cx="163650" cy="46700"/>
            </a:xfrm>
            <a:custGeom>
              <a:avLst/>
              <a:gdLst/>
              <a:ahLst/>
              <a:cxnLst/>
              <a:rect l="l" t="t" r="r" b="b"/>
              <a:pathLst>
                <a:path w="6546" h="1868" extrusionOk="0">
                  <a:moveTo>
                    <a:pt x="5786" y="1"/>
                  </a:moveTo>
                  <a:lnTo>
                    <a:pt x="511" y="1"/>
                  </a:lnTo>
                  <a:cubicBezTo>
                    <a:pt x="234" y="1"/>
                    <a:pt x="0" y="79"/>
                    <a:pt x="7" y="178"/>
                  </a:cubicBezTo>
                  <a:cubicBezTo>
                    <a:pt x="36" y="675"/>
                    <a:pt x="71" y="1172"/>
                    <a:pt x="100" y="1683"/>
                  </a:cubicBezTo>
                  <a:cubicBezTo>
                    <a:pt x="107" y="1790"/>
                    <a:pt x="348" y="1868"/>
                    <a:pt x="632" y="1868"/>
                  </a:cubicBezTo>
                  <a:lnTo>
                    <a:pt x="6020" y="1868"/>
                  </a:lnTo>
                  <a:cubicBezTo>
                    <a:pt x="6318" y="1868"/>
                    <a:pt x="6545" y="1790"/>
                    <a:pt x="6531" y="1683"/>
                  </a:cubicBezTo>
                  <a:cubicBezTo>
                    <a:pt x="6467" y="1172"/>
                    <a:pt x="6396" y="675"/>
                    <a:pt x="6333" y="178"/>
                  </a:cubicBezTo>
                  <a:cubicBezTo>
                    <a:pt x="6318" y="79"/>
                    <a:pt x="6077" y="1"/>
                    <a:pt x="5786" y="1"/>
                  </a:cubicBezTo>
                  <a:close/>
                </a:path>
              </a:pathLst>
            </a:custGeom>
            <a:solidFill>
              <a:srgbClr val="F6B8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6"/>
            <p:cNvSpPr/>
            <p:nvPr/>
          </p:nvSpPr>
          <p:spPr>
            <a:xfrm>
              <a:off x="4240375" y="3194325"/>
              <a:ext cx="167900" cy="46700"/>
            </a:xfrm>
            <a:custGeom>
              <a:avLst/>
              <a:gdLst/>
              <a:ahLst/>
              <a:cxnLst/>
              <a:rect l="l" t="t" r="r" b="b"/>
              <a:pathLst>
                <a:path w="6716" h="1868" extrusionOk="0">
                  <a:moveTo>
                    <a:pt x="5786" y="1"/>
                  </a:moveTo>
                  <a:lnTo>
                    <a:pt x="511" y="1"/>
                  </a:lnTo>
                  <a:cubicBezTo>
                    <a:pt x="220" y="1"/>
                    <a:pt x="0" y="79"/>
                    <a:pt x="14" y="178"/>
                  </a:cubicBezTo>
                  <a:cubicBezTo>
                    <a:pt x="92" y="675"/>
                    <a:pt x="178" y="1172"/>
                    <a:pt x="256" y="1683"/>
                  </a:cubicBezTo>
                  <a:cubicBezTo>
                    <a:pt x="270" y="1790"/>
                    <a:pt x="525" y="1868"/>
                    <a:pt x="824" y="1868"/>
                  </a:cubicBezTo>
                  <a:lnTo>
                    <a:pt x="6212" y="1868"/>
                  </a:lnTo>
                  <a:cubicBezTo>
                    <a:pt x="6496" y="1868"/>
                    <a:pt x="6716" y="1790"/>
                    <a:pt x="6695" y="1683"/>
                  </a:cubicBezTo>
                  <a:cubicBezTo>
                    <a:pt x="6574" y="1172"/>
                    <a:pt x="6453" y="675"/>
                    <a:pt x="6340" y="178"/>
                  </a:cubicBezTo>
                  <a:cubicBezTo>
                    <a:pt x="6318" y="79"/>
                    <a:pt x="6063" y="1"/>
                    <a:pt x="5786" y="1"/>
                  </a:cubicBezTo>
                </a:path>
              </a:pathLst>
            </a:custGeom>
            <a:solidFill>
              <a:srgbClr val="F6B8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6"/>
            <p:cNvSpPr/>
            <p:nvPr/>
          </p:nvSpPr>
          <p:spPr>
            <a:xfrm>
              <a:off x="4448725" y="3194325"/>
              <a:ext cx="172175" cy="46700"/>
            </a:xfrm>
            <a:custGeom>
              <a:avLst/>
              <a:gdLst/>
              <a:ahLst/>
              <a:cxnLst/>
              <a:rect l="l" t="t" r="r" b="b"/>
              <a:pathLst>
                <a:path w="6887" h="1868" extrusionOk="0">
                  <a:moveTo>
                    <a:pt x="5779" y="1"/>
                  </a:moveTo>
                  <a:lnTo>
                    <a:pt x="504" y="1"/>
                  </a:lnTo>
                  <a:cubicBezTo>
                    <a:pt x="213" y="1"/>
                    <a:pt x="0" y="79"/>
                    <a:pt x="29" y="178"/>
                  </a:cubicBezTo>
                  <a:cubicBezTo>
                    <a:pt x="157" y="675"/>
                    <a:pt x="284" y="1172"/>
                    <a:pt x="419" y="1683"/>
                  </a:cubicBezTo>
                  <a:cubicBezTo>
                    <a:pt x="441" y="1790"/>
                    <a:pt x="703" y="1868"/>
                    <a:pt x="1001" y="1868"/>
                  </a:cubicBezTo>
                  <a:lnTo>
                    <a:pt x="6390" y="1868"/>
                  </a:lnTo>
                  <a:cubicBezTo>
                    <a:pt x="6673" y="1868"/>
                    <a:pt x="6886" y="1790"/>
                    <a:pt x="6851" y="1683"/>
                  </a:cubicBezTo>
                  <a:cubicBezTo>
                    <a:pt x="6681" y="1172"/>
                    <a:pt x="6517" y="675"/>
                    <a:pt x="6347" y="178"/>
                  </a:cubicBezTo>
                  <a:cubicBezTo>
                    <a:pt x="6319" y="79"/>
                    <a:pt x="6056" y="1"/>
                    <a:pt x="5779" y="1"/>
                  </a:cubicBezTo>
                  <a:close/>
                </a:path>
              </a:pathLst>
            </a:custGeom>
            <a:solidFill>
              <a:srgbClr val="F6B8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6"/>
            <p:cNvSpPr/>
            <p:nvPr/>
          </p:nvSpPr>
          <p:spPr>
            <a:xfrm>
              <a:off x="4667725" y="3194325"/>
              <a:ext cx="484525" cy="46700"/>
            </a:xfrm>
            <a:custGeom>
              <a:avLst/>
              <a:gdLst/>
              <a:ahLst/>
              <a:cxnLst/>
              <a:rect l="l" t="t" r="r" b="b"/>
              <a:pathLst>
                <a:path w="19381" h="1868" extrusionOk="0">
                  <a:moveTo>
                    <a:pt x="17812" y="1"/>
                  </a:moveTo>
                  <a:lnTo>
                    <a:pt x="412" y="1"/>
                  </a:lnTo>
                  <a:cubicBezTo>
                    <a:pt x="164" y="1"/>
                    <a:pt x="1" y="65"/>
                    <a:pt x="29" y="143"/>
                  </a:cubicBezTo>
                  <a:cubicBezTo>
                    <a:pt x="221" y="661"/>
                    <a:pt x="412" y="1186"/>
                    <a:pt x="604" y="1719"/>
                  </a:cubicBezTo>
                  <a:cubicBezTo>
                    <a:pt x="632" y="1797"/>
                    <a:pt x="852" y="1868"/>
                    <a:pt x="1101" y="1868"/>
                  </a:cubicBezTo>
                  <a:lnTo>
                    <a:pt x="18891" y="1868"/>
                  </a:lnTo>
                  <a:cubicBezTo>
                    <a:pt x="19189" y="1868"/>
                    <a:pt x="19381" y="1790"/>
                    <a:pt x="19317" y="1683"/>
                  </a:cubicBezTo>
                  <a:cubicBezTo>
                    <a:pt x="19026" y="1172"/>
                    <a:pt x="18728" y="675"/>
                    <a:pt x="18437" y="178"/>
                  </a:cubicBezTo>
                  <a:cubicBezTo>
                    <a:pt x="18380" y="79"/>
                    <a:pt x="18103" y="1"/>
                    <a:pt x="17812" y="1"/>
                  </a:cubicBezTo>
                  <a:close/>
                </a:path>
              </a:pathLst>
            </a:custGeom>
            <a:solidFill>
              <a:srgbClr val="F6B8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6"/>
            <p:cNvSpPr/>
            <p:nvPr/>
          </p:nvSpPr>
          <p:spPr>
            <a:xfrm>
              <a:off x="2657275" y="3194325"/>
              <a:ext cx="484725" cy="46700"/>
            </a:xfrm>
            <a:custGeom>
              <a:avLst/>
              <a:gdLst/>
              <a:ahLst/>
              <a:cxnLst/>
              <a:rect l="l" t="t" r="r" b="b"/>
              <a:pathLst>
                <a:path w="19389" h="1868" extrusionOk="0">
                  <a:moveTo>
                    <a:pt x="18906" y="1"/>
                  </a:moveTo>
                  <a:cubicBezTo>
                    <a:pt x="13099" y="1"/>
                    <a:pt x="7292" y="1"/>
                    <a:pt x="1499" y="1"/>
                  </a:cubicBezTo>
                  <a:cubicBezTo>
                    <a:pt x="1264" y="1"/>
                    <a:pt x="1023" y="65"/>
                    <a:pt x="980" y="143"/>
                  </a:cubicBezTo>
                  <a:cubicBezTo>
                    <a:pt x="675" y="661"/>
                    <a:pt x="363" y="1186"/>
                    <a:pt x="51" y="1719"/>
                  </a:cubicBezTo>
                  <a:cubicBezTo>
                    <a:pt x="1" y="1797"/>
                    <a:pt x="164" y="1868"/>
                    <a:pt x="405" y="1868"/>
                  </a:cubicBezTo>
                  <a:lnTo>
                    <a:pt x="18203" y="1868"/>
                  </a:lnTo>
                  <a:cubicBezTo>
                    <a:pt x="18494" y="1868"/>
                    <a:pt x="18756" y="1790"/>
                    <a:pt x="18799" y="1683"/>
                  </a:cubicBezTo>
                  <a:cubicBezTo>
                    <a:pt x="18984" y="1172"/>
                    <a:pt x="19168" y="675"/>
                    <a:pt x="19353" y="178"/>
                  </a:cubicBezTo>
                  <a:cubicBezTo>
                    <a:pt x="19388" y="79"/>
                    <a:pt x="19189" y="1"/>
                    <a:pt x="18906" y="1"/>
                  </a:cubicBezTo>
                </a:path>
              </a:pathLst>
            </a:custGeom>
            <a:solidFill>
              <a:srgbClr val="F6B8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6"/>
            <p:cNvSpPr/>
            <p:nvPr/>
          </p:nvSpPr>
          <p:spPr>
            <a:xfrm>
              <a:off x="2611850" y="3259300"/>
              <a:ext cx="195250" cy="59475"/>
            </a:xfrm>
            <a:custGeom>
              <a:avLst/>
              <a:gdLst/>
              <a:ahLst/>
              <a:cxnLst/>
              <a:rect l="l" t="t" r="r" b="b"/>
              <a:pathLst>
                <a:path w="7810" h="2379" extrusionOk="0">
                  <a:moveTo>
                    <a:pt x="7327" y="0"/>
                  </a:moveTo>
                  <a:lnTo>
                    <a:pt x="1889" y="0"/>
                  </a:lnTo>
                  <a:cubicBezTo>
                    <a:pt x="1591" y="0"/>
                    <a:pt x="1300" y="78"/>
                    <a:pt x="1236" y="185"/>
                  </a:cubicBezTo>
                  <a:cubicBezTo>
                    <a:pt x="852" y="838"/>
                    <a:pt x="462" y="1505"/>
                    <a:pt x="57" y="2180"/>
                  </a:cubicBezTo>
                  <a:cubicBezTo>
                    <a:pt x="0" y="2286"/>
                    <a:pt x="192" y="2378"/>
                    <a:pt x="497" y="2378"/>
                  </a:cubicBezTo>
                  <a:lnTo>
                    <a:pt x="6084" y="2378"/>
                  </a:lnTo>
                  <a:cubicBezTo>
                    <a:pt x="6383" y="2378"/>
                    <a:pt x="6681" y="2286"/>
                    <a:pt x="6730" y="2180"/>
                  </a:cubicBezTo>
                  <a:cubicBezTo>
                    <a:pt x="7078" y="1505"/>
                    <a:pt x="7419" y="838"/>
                    <a:pt x="7760" y="185"/>
                  </a:cubicBezTo>
                  <a:cubicBezTo>
                    <a:pt x="7809" y="78"/>
                    <a:pt x="7611" y="0"/>
                    <a:pt x="7327" y="0"/>
                  </a:cubicBezTo>
                  <a:close/>
                </a:path>
              </a:pathLst>
            </a:custGeom>
            <a:solidFill>
              <a:srgbClr val="F6B8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6"/>
            <p:cNvSpPr/>
            <p:nvPr/>
          </p:nvSpPr>
          <p:spPr>
            <a:xfrm>
              <a:off x="2831925" y="3259300"/>
              <a:ext cx="189575" cy="59475"/>
            </a:xfrm>
            <a:custGeom>
              <a:avLst/>
              <a:gdLst/>
              <a:ahLst/>
              <a:cxnLst/>
              <a:rect l="l" t="t" r="r" b="b"/>
              <a:pathLst>
                <a:path w="7583" h="2379" extrusionOk="0">
                  <a:moveTo>
                    <a:pt x="7085" y="0"/>
                  </a:moveTo>
                  <a:lnTo>
                    <a:pt x="1647" y="0"/>
                  </a:lnTo>
                  <a:cubicBezTo>
                    <a:pt x="1363" y="0"/>
                    <a:pt x="1079" y="78"/>
                    <a:pt x="1030" y="185"/>
                  </a:cubicBezTo>
                  <a:cubicBezTo>
                    <a:pt x="710" y="838"/>
                    <a:pt x="384" y="1505"/>
                    <a:pt x="50" y="2180"/>
                  </a:cubicBezTo>
                  <a:cubicBezTo>
                    <a:pt x="0" y="2286"/>
                    <a:pt x="199" y="2378"/>
                    <a:pt x="497" y="2378"/>
                  </a:cubicBezTo>
                  <a:lnTo>
                    <a:pt x="6084" y="2378"/>
                  </a:lnTo>
                  <a:cubicBezTo>
                    <a:pt x="6396" y="2378"/>
                    <a:pt x="6666" y="2286"/>
                    <a:pt x="6709" y="2180"/>
                  </a:cubicBezTo>
                  <a:cubicBezTo>
                    <a:pt x="6986" y="1505"/>
                    <a:pt x="7263" y="838"/>
                    <a:pt x="7532" y="185"/>
                  </a:cubicBezTo>
                  <a:cubicBezTo>
                    <a:pt x="7582" y="78"/>
                    <a:pt x="7383" y="0"/>
                    <a:pt x="7085" y="0"/>
                  </a:cubicBezTo>
                </a:path>
              </a:pathLst>
            </a:custGeom>
            <a:solidFill>
              <a:srgbClr val="F6B8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6"/>
            <p:cNvSpPr/>
            <p:nvPr/>
          </p:nvSpPr>
          <p:spPr>
            <a:xfrm>
              <a:off x="3051625" y="3259300"/>
              <a:ext cx="184250" cy="59475"/>
            </a:xfrm>
            <a:custGeom>
              <a:avLst/>
              <a:gdLst/>
              <a:ahLst/>
              <a:cxnLst/>
              <a:rect l="l" t="t" r="r" b="b"/>
              <a:pathLst>
                <a:path w="7370" h="2379" extrusionOk="0">
                  <a:moveTo>
                    <a:pt x="6859" y="0"/>
                  </a:moveTo>
                  <a:lnTo>
                    <a:pt x="1421" y="0"/>
                  </a:lnTo>
                  <a:cubicBezTo>
                    <a:pt x="1137" y="0"/>
                    <a:pt x="860" y="78"/>
                    <a:pt x="824" y="185"/>
                  </a:cubicBezTo>
                  <a:cubicBezTo>
                    <a:pt x="562" y="838"/>
                    <a:pt x="306" y="1505"/>
                    <a:pt x="43" y="2180"/>
                  </a:cubicBezTo>
                  <a:cubicBezTo>
                    <a:pt x="1" y="2286"/>
                    <a:pt x="214" y="2378"/>
                    <a:pt x="512" y="2378"/>
                  </a:cubicBezTo>
                  <a:lnTo>
                    <a:pt x="6092" y="2378"/>
                  </a:lnTo>
                  <a:cubicBezTo>
                    <a:pt x="6404" y="2378"/>
                    <a:pt x="6681" y="2286"/>
                    <a:pt x="6717" y="2180"/>
                  </a:cubicBezTo>
                  <a:cubicBezTo>
                    <a:pt x="6922" y="1505"/>
                    <a:pt x="7135" y="838"/>
                    <a:pt x="7341" y="185"/>
                  </a:cubicBezTo>
                  <a:cubicBezTo>
                    <a:pt x="7370" y="78"/>
                    <a:pt x="7157" y="0"/>
                    <a:pt x="6859" y="0"/>
                  </a:cubicBezTo>
                </a:path>
              </a:pathLst>
            </a:custGeom>
            <a:solidFill>
              <a:srgbClr val="F6B8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6"/>
            <p:cNvSpPr/>
            <p:nvPr/>
          </p:nvSpPr>
          <p:spPr>
            <a:xfrm>
              <a:off x="3271350" y="3259300"/>
              <a:ext cx="178925" cy="59475"/>
            </a:xfrm>
            <a:custGeom>
              <a:avLst/>
              <a:gdLst/>
              <a:ahLst/>
              <a:cxnLst/>
              <a:rect l="l" t="t" r="r" b="b"/>
              <a:pathLst>
                <a:path w="7157" h="2379" extrusionOk="0">
                  <a:moveTo>
                    <a:pt x="6645" y="0"/>
                  </a:moveTo>
                  <a:lnTo>
                    <a:pt x="1207" y="0"/>
                  </a:lnTo>
                  <a:cubicBezTo>
                    <a:pt x="909" y="0"/>
                    <a:pt x="646" y="78"/>
                    <a:pt x="611" y="185"/>
                  </a:cubicBezTo>
                  <a:cubicBezTo>
                    <a:pt x="419" y="838"/>
                    <a:pt x="228" y="1505"/>
                    <a:pt x="36" y="2180"/>
                  </a:cubicBezTo>
                  <a:cubicBezTo>
                    <a:pt x="0" y="2286"/>
                    <a:pt x="221" y="2378"/>
                    <a:pt x="533" y="2378"/>
                  </a:cubicBezTo>
                  <a:lnTo>
                    <a:pt x="6120" y="2378"/>
                  </a:lnTo>
                  <a:cubicBezTo>
                    <a:pt x="6411" y="2378"/>
                    <a:pt x="6681" y="2286"/>
                    <a:pt x="6702" y="2180"/>
                  </a:cubicBezTo>
                  <a:cubicBezTo>
                    <a:pt x="6851" y="1505"/>
                    <a:pt x="6993" y="838"/>
                    <a:pt x="7135" y="185"/>
                  </a:cubicBezTo>
                  <a:cubicBezTo>
                    <a:pt x="7156" y="78"/>
                    <a:pt x="6929" y="0"/>
                    <a:pt x="6645" y="0"/>
                  </a:cubicBezTo>
                </a:path>
              </a:pathLst>
            </a:custGeom>
            <a:solidFill>
              <a:srgbClr val="F6B8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6"/>
            <p:cNvSpPr/>
            <p:nvPr/>
          </p:nvSpPr>
          <p:spPr>
            <a:xfrm>
              <a:off x="3491425" y="3259300"/>
              <a:ext cx="826350" cy="59475"/>
            </a:xfrm>
            <a:custGeom>
              <a:avLst/>
              <a:gdLst/>
              <a:ahLst/>
              <a:cxnLst/>
              <a:rect l="l" t="t" r="r" b="b"/>
              <a:pathLst>
                <a:path w="33054" h="2379" extrusionOk="0">
                  <a:moveTo>
                    <a:pt x="32102" y="0"/>
                  </a:moveTo>
                  <a:lnTo>
                    <a:pt x="29958" y="0"/>
                  </a:lnTo>
                  <a:lnTo>
                    <a:pt x="26664" y="0"/>
                  </a:lnTo>
                  <a:lnTo>
                    <a:pt x="23541" y="0"/>
                  </a:lnTo>
                  <a:lnTo>
                    <a:pt x="18103" y="0"/>
                  </a:lnTo>
                  <a:lnTo>
                    <a:pt x="14965" y="0"/>
                  </a:lnTo>
                  <a:lnTo>
                    <a:pt x="9527" y="0"/>
                  </a:lnTo>
                  <a:lnTo>
                    <a:pt x="966" y="0"/>
                  </a:lnTo>
                  <a:cubicBezTo>
                    <a:pt x="675" y="0"/>
                    <a:pt x="419" y="78"/>
                    <a:pt x="405" y="185"/>
                  </a:cubicBezTo>
                  <a:cubicBezTo>
                    <a:pt x="277" y="838"/>
                    <a:pt x="149" y="1505"/>
                    <a:pt x="22" y="2180"/>
                  </a:cubicBezTo>
                  <a:cubicBezTo>
                    <a:pt x="0" y="2286"/>
                    <a:pt x="235" y="2378"/>
                    <a:pt x="526" y="2378"/>
                  </a:cubicBezTo>
                  <a:lnTo>
                    <a:pt x="9328" y="2378"/>
                  </a:lnTo>
                  <a:lnTo>
                    <a:pt x="14915" y="2378"/>
                  </a:lnTo>
                  <a:lnTo>
                    <a:pt x="18138" y="2378"/>
                  </a:lnTo>
                  <a:lnTo>
                    <a:pt x="23725" y="2378"/>
                  </a:lnTo>
                  <a:lnTo>
                    <a:pt x="26941" y="2378"/>
                  </a:lnTo>
                  <a:lnTo>
                    <a:pt x="30327" y="2378"/>
                  </a:lnTo>
                  <a:lnTo>
                    <a:pt x="32528" y="2378"/>
                  </a:lnTo>
                  <a:cubicBezTo>
                    <a:pt x="32819" y="2378"/>
                    <a:pt x="33053" y="2286"/>
                    <a:pt x="33032" y="2180"/>
                  </a:cubicBezTo>
                  <a:cubicBezTo>
                    <a:pt x="32911" y="1505"/>
                    <a:pt x="32784" y="838"/>
                    <a:pt x="32663" y="185"/>
                  </a:cubicBezTo>
                  <a:cubicBezTo>
                    <a:pt x="32649" y="78"/>
                    <a:pt x="32393" y="0"/>
                    <a:pt x="32102" y="0"/>
                  </a:cubicBezTo>
                  <a:close/>
                </a:path>
              </a:pathLst>
            </a:custGeom>
            <a:solidFill>
              <a:srgbClr val="F6B8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6"/>
            <p:cNvSpPr/>
            <p:nvPr/>
          </p:nvSpPr>
          <p:spPr>
            <a:xfrm>
              <a:off x="4359275" y="3259300"/>
              <a:ext cx="178575" cy="59475"/>
            </a:xfrm>
            <a:custGeom>
              <a:avLst/>
              <a:gdLst/>
              <a:ahLst/>
              <a:cxnLst/>
              <a:rect l="l" t="t" r="r" b="b"/>
              <a:pathLst>
                <a:path w="7143" h="2379" extrusionOk="0">
                  <a:moveTo>
                    <a:pt x="5949" y="0"/>
                  </a:moveTo>
                  <a:lnTo>
                    <a:pt x="512" y="0"/>
                  </a:lnTo>
                  <a:cubicBezTo>
                    <a:pt x="228" y="0"/>
                    <a:pt x="0" y="78"/>
                    <a:pt x="22" y="185"/>
                  </a:cubicBezTo>
                  <a:cubicBezTo>
                    <a:pt x="164" y="838"/>
                    <a:pt x="299" y="1505"/>
                    <a:pt x="441" y="2180"/>
                  </a:cubicBezTo>
                  <a:cubicBezTo>
                    <a:pt x="462" y="2286"/>
                    <a:pt x="725" y="2378"/>
                    <a:pt x="1023" y="2378"/>
                  </a:cubicBezTo>
                  <a:lnTo>
                    <a:pt x="6610" y="2378"/>
                  </a:lnTo>
                  <a:cubicBezTo>
                    <a:pt x="6922" y="2378"/>
                    <a:pt x="7142" y="2286"/>
                    <a:pt x="7114" y="2180"/>
                  </a:cubicBezTo>
                  <a:cubicBezTo>
                    <a:pt x="6922" y="1505"/>
                    <a:pt x="6730" y="838"/>
                    <a:pt x="6546" y="185"/>
                  </a:cubicBezTo>
                  <a:cubicBezTo>
                    <a:pt x="6510" y="78"/>
                    <a:pt x="6248" y="0"/>
                    <a:pt x="5949" y="0"/>
                  </a:cubicBezTo>
                </a:path>
              </a:pathLst>
            </a:custGeom>
            <a:solidFill>
              <a:srgbClr val="F6B8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6"/>
            <p:cNvSpPr/>
            <p:nvPr/>
          </p:nvSpPr>
          <p:spPr>
            <a:xfrm>
              <a:off x="4573500" y="3259300"/>
              <a:ext cx="184050" cy="59475"/>
            </a:xfrm>
            <a:custGeom>
              <a:avLst/>
              <a:gdLst/>
              <a:ahLst/>
              <a:cxnLst/>
              <a:rect l="l" t="t" r="r" b="b"/>
              <a:pathLst>
                <a:path w="7362" h="2379" extrusionOk="0">
                  <a:moveTo>
                    <a:pt x="5956" y="0"/>
                  </a:moveTo>
                  <a:lnTo>
                    <a:pt x="518" y="0"/>
                  </a:lnTo>
                  <a:cubicBezTo>
                    <a:pt x="220" y="0"/>
                    <a:pt x="0" y="78"/>
                    <a:pt x="36" y="185"/>
                  </a:cubicBezTo>
                  <a:cubicBezTo>
                    <a:pt x="234" y="838"/>
                    <a:pt x="440" y="1505"/>
                    <a:pt x="653" y="2180"/>
                  </a:cubicBezTo>
                  <a:cubicBezTo>
                    <a:pt x="682" y="2286"/>
                    <a:pt x="958" y="2378"/>
                    <a:pt x="1271" y="2378"/>
                  </a:cubicBezTo>
                  <a:lnTo>
                    <a:pt x="6851" y="2378"/>
                  </a:lnTo>
                  <a:cubicBezTo>
                    <a:pt x="7149" y="2378"/>
                    <a:pt x="7362" y="2286"/>
                    <a:pt x="7319" y="2180"/>
                  </a:cubicBezTo>
                  <a:cubicBezTo>
                    <a:pt x="7064" y="1505"/>
                    <a:pt x="6808" y="838"/>
                    <a:pt x="6552" y="185"/>
                  </a:cubicBezTo>
                  <a:cubicBezTo>
                    <a:pt x="6517" y="78"/>
                    <a:pt x="6240" y="0"/>
                    <a:pt x="5956" y="0"/>
                  </a:cubicBezTo>
                </a:path>
              </a:pathLst>
            </a:custGeom>
            <a:solidFill>
              <a:srgbClr val="F6B8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6"/>
            <p:cNvSpPr/>
            <p:nvPr/>
          </p:nvSpPr>
          <p:spPr>
            <a:xfrm>
              <a:off x="4788050" y="3259300"/>
              <a:ext cx="189225" cy="59475"/>
            </a:xfrm>
            <a:custGeom>
              <a:avLst/>
              <a:gdLst/>
              <a:ahLst/>
              <a:cxnLst/>
              <a:rect l="l" t="t" r="r" b="b"/>
              <a:pathLst>
                <a:path w="7569" h="2379" extrusionOk="0">
                  <a:moveTo>
                    <a:pt x="5936" y="0"/>
                  </a:moveTo>
                  <a:lnTo>
                    <a:pt x="498" y="0"/>
                  </a:lnTo>
                  <a:cubicBezTo>
                    <a:pt x="214" y="0"/>
                    <a:pt x="1" y="78"/>
                    <a:pt x="43" y="185"/>
                  </a:cubicBezTo>
                  <a:cubicBezTo>
                    <a:pt x="313" y="838"/>
                    <a:pt x="583" y="1505"/>
                    <a:pt x="860" y="2180"/>
                  </a:cubicBezTo>
                  <a:cubicBezTo>
                    <a:pt x="902" y="2286"/>
                    <a:pt x="1186" y="2378"/>
                    <a:pt x="1484" y="2378"/>
                  </a:cubicBezTo>
                  <a:lnTo>
                    <a:pt x="7071" y="2378"/>
                  </a:lnTo>
                  <a:cubicBezTo>
                    <a:pt x="7384" y="2378"/>
                    <a:pt x="7568" y="2286"/>
                    <a:pt x="7519" y="2180"/>
                  </a:cubicBezTo>
                  <a:cubicBezTo>
                    <a:pt x="7192" y="1505"/>
                    <a:pt x="6873" y="838"/>
                    <a:pt x="6553" y="185"/>
                  </a:cubicBezTo>
                  <a:cubicBezTo>
                    <a:pt x="6503" y="78"/>
                    <a:pt x="6234" y="0"/>
                    <a:pt x="5936" y="0"/>
                  </a:cubicBezTo>
                </a:path>
              </a:pathLst>
            </a:custGeom>
            <a:solidFill>
              <a:srgbClr val="F6B8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6"/>
            <p:cNvSpPr/>
            <p:nvPr/>
          </p:nvSpPr>
          <p:spPr>
            <a:xfrm>
              <a:off x="5002450" y="3259300"/>
              <a:ext cx="195075" cy="59475"/>
            </a:xfrm>
            <a:custGeom>
              <a:avLst/>
              <a:gdLst/>
              <a:ahLst/>
              <a:cxnLst/>
              <a:rect l="l" t="t" r="r" b="b"/>
              <a:pathLst>
                <a:path w="7803" h="2379" extrusionOk="0">
                  <a:moveTo>
                    <a:pt x="5921" y="0"/>
                  </a:moveTo>
                  <a:lnTo>
                    <a:pt x="490" y="0"/>
                  </a:lnTo>
                  <a:cubicBezTo>
                    <a:pt x="199" y="0"/>
                    <a:pt x="0" y="78"/>
                    <a:pt x="50" y="185"/>
                  </a:cubicBezTo>
                  <a:cubicBezTo>
                    <a:pt x="384" y="838"/>
                    <a:pt x="724" y="1505"/>
                    <a:pt x="1065" y="2180"/>
                  </a:cubicBezTo>
                  <a:cubicBezTo>
                    <a:pt x="1122" y="2286"/>
                    <a:pt x="1413" y="2378"/>
                    <a:pt x="1711" y="2378"/>
                  </a:cubicBezTo>
                  <a:lnTo>
                    <a:pt x="7298" y="2378"/>
                  </a:lnTo>
                  <a:cubicBezTo>
                    <a:pt x="7603" y="2378"/>
                    <a:pt x="7802" y="2286"/>
                    <a:pt x="7738" y="2180"/>
                  </a:cubicBezTo>
                  <a:cubicBezTo>
                    <a:pt x="7341" y="1505"/>
                    <a:pt x="6957" y="838"/>
                    <a:pt x="6574" y="185"/>
                  </a:cubicBezTo>
                  <a:cubicBezTo>
                    <a:pt x="6510" y="78"/>
                    <a:pt x="6226" y="0"/>
                    <a:pt x="5921" y="0"/>
                  </a:cubicBezTo>
                  <a:close/>
                </a:path>
              </a:pathLst>
            </a:custGeom>
            <a:solidFill>
              <a:srgbClr val="F6B8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6"/>
            <p:cNvSpPr/>
            <p:nvPr/>
          </p:nvSpPr>
          <p:spPr>
            <a:xfrm>
              <a:off x="3346425" y="3378025"/>
              <a:ext cx="1114575" cy="260200"/>
            </a:xfrm>
            <a:custGeom>
              <a:avLst/>
              <a:gdLst/>
              <a:ahLst/>
              <a:cxnLst/>
              <a:rect l="l" t="t" r="r" b="b"/>
              <a:pathLst>
                <a:path w="44583" h="10408" extrusionOk="0">
                  <a:moveTo>
                    <a:pt x="39727" y="0"/>
                  </a:moveTo>
                  <a:lnTo>
                    <a:pt x="22313" y="0"/>
                  </a:lnTo>
                  <a:lnTo>
                    <a:pt x="4913" y="0"/>
                  </a:lnTo>
                  <a:cubicBezTo>
                    <a:pt x="3571" y="0"/>
                    <a:pt x="2379" y="384"/>
                    <a:pt x="2258" y="866"/>
                  </a:cubicBezTo>
                  <a:cubicBezTo>
                    <a:pt x="1931" y="2166"/>
                    <a:pt x="1598" y="3507"/>
                    <a:pt x="1250" y="4892"/>
                  </a:cubicBezTo>
                  <a:cubicBezTo>
                    <a:pt x="895" y="6319"/>
                    <a:pt x="526" y="7802"/>
                    <a:pt x="149" y="9328"/>
                  </a:cubicBezTo>
                  <a:cubicBezTo>
                    <a:pt x="0" y="9925"/>
                    <a:pt x="1115" y="10408"/>
                    <a:pt x="2627" y="10408"/>
                  </a:cubicBezTo>
                  <a:lnTo>
                    <a:pt x="22277" y="10408"/>
                  </a:lnTo>
                  <a:lnTo>
                    <a:pt x="41948" y="10408"/>
                  </a:lnTo>
                  <a:cubicBezTo>
                    <a:pt x="43461" y="10408"/>
                    <a:pt x="44582" y="9925"/>
                    <a:pt x="44433" y="9328"/>
                  </a:cubicBezTo>
                  <a:cubicBezTo>
                    <a:pt x="44064" y="7802"/>
                    <a:pt x="43702" y="6319"/>
                    <a:pt x="43354" y="4892"/>
                  </a:cubicBezTo>
                  <a:cubicBezTo>
                    <a:pt x="43013" y="3507"/>
                    <a:pt x="42687" y="2166"/>
                    <a:pt x="42374" y="866"/>
                  </a:cubicBezTo>
                  <a:cubicBezTo>
                    <a:pt x="42254" y="384"/>
                    <a:pt x="41068" y="0"/>
                    <a:pt x="39727" y="0"/>
                  </a:cubicBezTo>
                </a:path>
              </a:pathLst>
            </a:custGeom>
            <a:solidFill>
              <a:srgbClr val="54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6"/>
            <p:cNvSpPr/>
            <p:nvPr/>
          </p:nvSpPr>
          <p:spPr>
            <a:xfrm>
              <a:off x="2603675" y="1321450"/>
              <a:ext cx="2601125" cy="1653900"/>
            </a:xfrm>
            <a:custGeom>
              <a:avLst/>
              <a:gdLst/>
              <a:ahLst/>
              <a:cxnLst/>
              <a:rect l="l" t="t" r="r" b="b"/>
              <a:pathLst>
                <a:path w="104045" h="66156" extrusionOk="0">
                  <a:moveTo>
                    <a:pt x="99920" y="62031"/>
                  </a:moveTo>
                  <a:lnTo>
                    <a:pt x="4118" y="62031"/>
                  </a:lnTo>
                  <a:lnTo>
                    <a:pt x="4118" y="4125"/>
                  </a:lnTo>
                  <a:lnTo>
                    <a:pt x="99920" y="4125"/>
                  </a:lnTo>
                  <a:close/>
                  <a:moveTo>
                    <a:pt x="100750" y="0"/>
                  </a:moveTo>
                  <a:lnTo>
                    <a:pt x="3288" y="0"/>
                  </a:lnTo>
                  <a:cubicBezTo>
                    <a:pt x="1478" y="0"/>
                    <a:pt x="1" y="1484"/>
                    <a:pt x="1" y="3294"/>
                  </a:cubicBezTo>
                  <a:lnTo>
                    <a:pt x="1" y="62869"/>
                  </a:lnTo>
                  <a:cubicBezTo>
                    <a:pt x="1" y="64679"/>
                    <a:pt x="1478" y="66156"/>
                    <a:pt x="3288" y="66156"/>
                  </a:cubicBezTo>
                  <a:lnTo>
                    <a:pt x="100750" y="66156"/>
                  </a:lnTo>
                  <a:cubicBezTo>
                    <a:pt x="102561" y="66156"/>
                    <a:pt x="104044" y="64679"/>
                    <a:pt x="104044" y="62869"/>
                  </a:cubicBezTo>
                  <a:lnTo>
                    <a:pt x="104044" y="3294"/>
                  </a:lnTo>
                  <a:cubicBezTo>
                    <a:pt x="104044" y="1484"/>
                    <a:pt x="102561" y="0"/>
                    <a:pt x="100750" y="0"/>
                  </a:cubicBezTo>
                  <a:close/>
                </a:path>
              </a:pathLst>
            </a:custGeom>
            <a:solidFill>
              <a:srgbClr val="AB67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6"/>
            <p:cNvSpPr/>
            <p:nvPr/>
          </p:nvSpPr>
          <p:spPr>
            <a:xfrm>
              <a:off x="3096900" y="2945875"/>
              <a:ext cx="1614500" cy="58225"/>
            </a:xfrm>
            <a:custGeom>
              <a:avLst/>
              <a:gdLst/>
              <a:ahLst/>
              <a:cxnLst/>
              <a:rect l="l" t="t" r="r" b="b"/>
              <a:pathLst>
                <a:path w="64580" h="2329" extrusionOk="0">
                  <a:moveTo>
                    <a:pt x="1164" y="0"/>
                  </a:moveTo>
                  <a:lnTo>
                    <a:pt x="63416" y="0"/>
                  </a:lnTo>
                  <a:cubicBezTo>
                    <a:pt x="64055" y="0"/>
                    <a:pt x="64580" y="519"/>
                    <a:pt x="64580" y="1165"/>
                  </a:cubicBezTo>
                  <a:lnTo>
                    <a:pt x="64580" y="1165"/>
                  </a:lnTo>
                  <a:cubicBezTo>
                    <a:pt x="64580" y="1803"/>
                    <a:pt x="64055" y="2329"/>
                    <a:pt x="63416" y="2329"/>
                  </a:cubicBezTo>
                  <a:lnTo>
                    <a:pt x="1164" y="2329"/>
                  </a:lnTo>
                  <a:cubicBezTo>
                    <a:pt x="525" y="2329"/>
                    <a:pt x="0" y="1803"/>
                    <a:pt x="0" y="1165"/>
                  </a:cubicBezTo>
                  <a:lnTo>
                    <a:pt x="0" y="1165"/>
                  </a:lnTo>
                  <a:cubicBezTo>
                    <a:pt x="0" y="519"/>
                    <a:pt x="525" y="0"/>
                    <a:pt x="1164" y="0"/>
                  </a:cubicBezTo>
                  <a:close/>
                </a:path>
              </a:pathLst>
            </a:custGeom>
            <a:solidFill>
              <a:srgbClr val="54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 name="Google Shape;737;p46"/>
          <p:cNvGrpSpPr/>
          <p:nvPr/>
        </p:nvGrpSpPr>
        <p:grpSpPr>
          <a:xfrm>
            <a:off x="6133453" y="2308422"/>
            <a:ext cx="469200" cy="469200"/>
            <a:chOff x="5584700" y="2217400"/>
            <a:chExt cx="469200" cy="469200"/>
          </a:xfrm>
        </p:grpSpPr>
        <p:sp>
          <p:nvSpPr>
            <p:cNvPr id="738" name="Google Shape;738;p46"/>
            <p:cNvSpPr/>
            <p:nvPr/>
          </p:nvSpPr>
          <p:spPr>
            <a:xfrm>
              <a:off x="5584700" y="2217400"/>
              <a:ext cx="469200" cy="469200"/>
            </a:xfrm>
            <a:prstGeom prst="ellipse">
              <a:avLst/>
            </a:prstGeom>
            <a:solidFill>
              <a:srgbClr val="595959">
                <a:alpha val="54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6"/>
            <p:cNvSpPr/>
            <p:nvPr/>
          </p:nvSpPr>
          <p:spPr>
            <a:xfrm rot="5400000">
              <a:off x="5736884" y="2368900"/>
              <a:ext cx="192300" cy="1662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World Сountries Lesson by Slidesgo">
  <a:themeElements>
    <a:clrScheme name="Simple Light">
      <a:dk1>
        <a:srgbClr val="54597F"/>
      </a:dk1>
      <a:lt1>
        <a:srgbClr val="FFFFFF"/>
      </a:lt1>
      <a:dk2>
        <a:srgbClr val="595959"/>
      </a:dk2>
      <a:lt2>
        <a:srgbClr val="EEEEEE"/>
      </a:lt2>
      <a:accent1>
        <a:srgbClr val="83BCD9"/>
      </a:accent1>
      <a:accent2>
        <a:srgbClr val="F6759D"/>
      </a:accent2>
      <a:accent3>
        <a:srgbClr val="F6B854"/>
      </a:accent3>
      <a:accent4>
        <a:srgbClr val="F77C36"/>
      </a:accent4>
      <a:accent5>
        <a:srgbClr val="8199C9"/>
      </a:accent5>
      <a:accent6>
        <a:srgbClr val="788F75"/>
      </a:accent6>
      <a:hlink>
        <a:srgbClr val="54597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TotalTime>
  <Words>611</Words>
  <Application>Microsoft Office PowerPoint</Application>
  <PresentationFormat>On-screen Show (16:9)</PresentationFormat>
  <Paragraphs>38</Paragraphs>
  <Slides>20</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Neucha</vt:lpstr>
      <vt:lpstr>Damion</vt:lpstr>
      <vt:lpstr>Cairo</vt:lpstr>
      <vt:lpstr>Arial</vt:lpstr>
      <vt:lpstr>Nunito Sans</vt:lpstr>
      <vt:lpstr>Roboto Condensed Light</vt:lpstr>
      <vt:lpstr>World Сountries Lesson by Slidesgo</vt:lpstr>
      <vt:lpstr>Bài 38</vt:lpstr>
      <vt:lpstr>I. Biển và đảo Việt Nam</vt:lpstr>
      <vt:lpstr>1. Vùng biển nước ta.</vt:lpstr>
      <vt:lpstr>PowerPoint Presentation</vt:lpstr>
      <vt:lpstr>2. Các đảo và quần đảo.</vt:lpstr>
      <vt:lpstr>Một số hình ảnh</vt:lpstr>
      <vt:lpstr>II. Phát triển tổng hợp kinh tế biển</vt:lpstr>
      <vt:lpstr>PowerPoint Presentation</vt:lpstr>
      <vt:lpstr>1. Khai thác, nuôi trồng và chế biến hải sản.</vt:lpstr>
      <vt:lpstr>* Điều kiện phát triển: - Vùng biển nước ta có hơn 2000 loài cá, trên 100 loài tôm, nhiều loài đặc sản như hải sâm, bào ngư… - Tổng trữ lượng hải sản khoảng 4 triệu tấn. - Ven biển có nhiều vũng vịnh, cửa sông, đầm, phá,…và Thuận lợi phát triển đánh bắt và nuôi trồng thủy sản.</vt:lpstr>
      <vt:lpstr>* Tình hình phát triển: - Ngành thủy sản đã phát triển tổng hợp cả khai thác, nuôi trồng và chế biến hải sản. - Khai thác thủy sản còn nhiều bất hợp lý, chủ yếu đánh bắt gần bờ.</vt:lpstr>
      <vt:lpstr>PowerPoint Presentation</vt:lpstr>
      <vt:lpstr>PowerPoint Presentation</vt:lpstr>
      <vt:lpstr>PowerPoint Presentation</vt:lpstr>
      <vt:lpstr>PowerPoint Presentation</vt:lpstr>
      <vt:lpstr>2. Du lịch biển – đảo</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Bài 38</dc:title>
  <dc:creator>Đạt Trần</dc:creator>
  <cp:lastModifiedBy>Trần Đạt</cp:lastModifiedBy>
  <cp:revision>7</cp:revision>
  <dcterms:modified xsi:type="dcterms:W3CDTF">2023-03-19T14:23:23Z</dcterms:modified>
</cp:coreProperties>
</file>